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9970D-1056-4364-ABDB-3F5DA53FC3C8}" v="17" dt="2026-05-12T18:28:36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mpaka" userId="a206a22bfb4c1f64" providerId="LiveId" clId="{901BB38C-A9AF-453B-9237-AE9C01C23152}"/>
    <pc:docChg chg="undo custSel delSld modSld">
      <pc:chgData name="tracy mpaka" userId="a206a22bfb4c1f64" providerId="LiveId" clId="{901BB38C-A9AF-453B-9237-AE9C01C23152}" dt="2026-05-12T18:28:36.730" v="59"/>
      <pc:docMkLst>
        <pc:docMk/>
      </pc:docMkLst>
      <pc:sldChg chg="addSp modSp mod setBg">
        <pc:chgData name="tracy mpaka" userId="a206a22bfb4c1f64" providerId="LiveId" clId="{901BB38C-A9AF-453B-9237-AE9C01C23152}" dt="2026-05-12T18:28:36.730" v="59"/>
        <pc:sldMkLst>
          <pc:docMk/>
          <pc:sldMk cId="1218030570" sldId="256"/>
        </pc:sldMkLst>
        <pc:spChg chg="mod">
          <ac:chgData name="tracy mpaka" userId="a206a22bfb4c1f64" providerId="LiveId" clId="{901BB38C-A9AF-453B-9237-AE9C01C23152}" dt="2026-05-12T13:51:45.862" v="16" actId="26606"/>
          <ac:spMkLst>
            <pc:docMk/>
            <pc:sldMk cId="1218030570" sldId="256"/>
            <ac:spMk id="2" creationId="{1CB0DD05-34E0-9926-A3D5-EA84C962E749}"/>
          </ac:spMkLst>
        </pc:spChg>
        <pc:spChg chg="mod">
          <ac:chgData name="tracy mpaka" userId="a206a22bfb4c1f64" providerId="LiveId" clId="{901BB38C-A9AF-453B-9237-AE9C01C23152}" dt="2026-05-12T13:51:45.862" v="16" actId="26606"/>
          <ac:spMkLst>
            <pc:docMk/>
            <pc:sldMk cId="1218030570" sldId="256"/>
            <ac:spMk id="3" creationId="{8D6A93A7-6816-B1C3-9644-56746519243B}"/>
          </ac:spMkLst>
        </pc:spChg>
        <pc:spChg chg="add">
          <ac:chgData name="tracy mpaka" userId="a206a22bfb4c1f64" providerId="LiveId" clId="{901BB38C-A9AF-453B-9237-AE9C01C23152}" dt="2026-05-12T13:51:45.862" v="16" actId="26606"/>
          <ac:spMkLst>
            <pc:docMk/>
            <pc:sldMk cId="1218030570" sldId="256"/>
            <ac:spMk id="12" creationId="{74751229-0244-4FBB-BED1-407467F4C951}"/>
          </ac:spMkLst>
        </pc:spChg>
        <pc:picChg chg="add mod">
          <ac:chgData name="tracy mpaka" userId="a206a22bfb4c1f64" providerId="LiveId" clId="{901BB38C-A9AF-453B-9237-AE9C01C23152}" dt="2026-05-12T18:28:36.730" v="59"/>
          <ac:picMkLst>
            <pc:docMk/>
            <pc:sldMk cId="1218030570" sldId="256"/>
            <ac:picMk id="4" creationId="{5C30F787-30C6-46EB-5C46-7E4109C3D27D}"/>
          </ac:picMkLst>
        </pc:picChg>
        <pc:picChg chg="add">
          <ac:chgData name="tracy mpaka" userId="a206a22bfb4c1f64" providerId="LiveId" clId="{901BB38C-A9AF-453B-9237-AE9C01C23152}" dt="2026-05-12T13:51:45.862" v="16" actId="26606"/>
          <ac:picMkLst>
            <pc:docMk/>
            <pc:sldMk cId="1218030570" sldId="256"/>
            <ac:picMk id="7" creationId="{45F1E194-0BB3-7E3A-7BB1-AE510DD46399}"/>
          </ac:picMkLst>
        </pc:picChg>
        <pc:picChg chg="add">
          <ac:chgData name="tracy mpaka" userId="a206a22bfb4c1f64" providerId="LiveId" clId="{901BB38C-A9AF-453B-9237-AE9C01C23152}" dt="2026-05-12T13:51:45.862" v="16" actId="26606"/>
          <ac:picMkLst>
            <pc:docMk/>
            <pc:sldMk cId="1218030570" sldId="256"/>
            <ac:picMk id="9" creationId="{D935FE35-AD20-4DE5-BDA1-456DEDAE6532}"/>
          </ac:picMkLst>
        </pc:picChg>
      </pc:sldChg>
      <pc:sldChg chg="addSp delSp modSp mod setBg">
        <pc:chgData name="tracy mpaka" userId="a206a22bfb4c1f64" providerId="LiveId" clId="{901BB38C-A9AF-453B-9237-AE9C01C23152}" dt="2026-05-12T18:28:29.231" v="58"/>
        <pc:sldMkLst>
          <pc:docMk/>
          <pc:sldMk cId="3744583383" sldId="257"/>
        </pc:sldMkLst>
        <pc:spChg chg="mod">
          <ac:chgData name="tracy mpaka" userId="a206a22bfb4c1f64" providerId="LiveId" clId="{901BB38C-A9AF-453B-9237-AE9C01C23152}" dt="2026-05-12T13:52:12.764" v="19" actId="26606"/>
          <ac:spMkLst>
            <pc:docMk/>
            <pc:sldMk cId="3744583383" sldId="257"/>
            <ac:spMk id="2" creationId="{C8878A33-E9EA-B315-1580-6A7D97EA5019}"/>
          </ac:spMkLst>
        </pc:spChg>
        <pc:spChg chg="add del">
          <ac:chgData name="tracy mpaka" userId="a206a22bfb4c1f64" providerId="LiveId" clId="{901BB38C-A9AF-453B-9237-AE9C01C23152}" dt="2026-05-12T13:52:12.764" v="19" actId="26606"/>
          <ac:spMkLst>
            <pc:docMk/>
            <pc:sldMk cId="3744583383" sldId="257"/>
            <ac:spMk id="3" creationId="{B3B2482B-060E-C37C-76CB-B5CDB03E946D}"/>
          </ac:spMkLst>
        </pc:spChg>
        <pc:spChg chg="add del">
          <ac:chgData name="tracy mpaka" userId="a206a22bfb4c1f64" providerId="LiveId" clId="{901BB38C-A9AF-453B-9237-AE9C01C23152}" dt="2026-05-12T13:52:12.740" v="18" actId="26606"/>
          <ac:spMkLst>
            <pc:docMk/>
            <pc:sldMk cId="3744583383" sldId="257"/>
            <ac:spMk id="9" creationId="{56E9B3E6-E277-4D68-BA48-9CB43FFBD6E2}"/>
          </ac:spMkLst>
        </pc:spChg>
        <pc:spChg chg="add del">
          <ac:chgData name="tracy mpaka" userId="a206a22bfb4c1f64" providerId="LiveId" clId="{901BB38C-A9AF-453B-9237-AE9C01C23152}" dt="2026-05-12T13:52:12.740" v="18" actId="26606"/>
          <ac:spMkLst>
            <pc:docMk/>
            <pc:sldMk cId="3744583383" sldId="257"/>
            <ac:spMk id="16" creationId="{D5B0017B-2ECA-49AF-B397-DC140825DF8D}"/>
          </ac:spMkLst>
        </pc:spChg>
        <pc:spChg chg="add">
          <ac:chgData name="tracy mpaka" userId="a206a22bfb4c1f64" providerId="LiveId" clId="{901BB38C-A9AF-453B-9237-AE9C01C23152}" dt="2026-05-12T13:52:12.764" v="19" actId="26606"/>
          <ac:spMkLst>
            <pc:docMk/>
            <pc:sldMk cId="3744583383" sldId="257"/>
            <ac:spMk id="20" creationId="{2659FDB4-FCBE-4A89-B46D-43D4FA54464D}"/>
          </ac:spMkLst>
        </pc:spChg>
        <pc:grpChg chg="add del">
          <ac:chgData name="tracy mpaka" userId="a206a22bfb4c1f64" providerId="LiveId" clId="{901BB38C-A9AF-453B-9237-AE9C01C23152}" dt="2026-05-12T13:52:12.740" v="18" actId="26606"/>
          <ac:grpSpMkLst>
            <pc:docMk/>
            <pc:sldMk cId="3744583383" sldId="257"/>
            <ac:grpSpMk id="11" creationId="{AE1C45F0-260A-458C-96ED-C1F6D2151219}"/>
          </ac:grpSpMkLst>
        </pc:grpChg>
        <pc:graphicFrameChg chg="add del">
          <ac:chgData name="tracy mpaka" userId="a206a22bfb4c1f64" providerId="LiveId" clId="{901BB38C-A9AF-453B-9237-AE9C01C23152}" dt="2026-05-12T13:52:12.740" v="18" actId="26606"/>
          <ac:graphicFrameMkLst>
            <pc:docMk/>
            <pc:sldMk cId="3744583383" sldId="257"/>
            <ac:graphicFrameMk id="5" creationId="{15C05047-E43C-50A6-C672-5E1E70562071}"/>
          </ac:graphicFrameMkLst>
        </pc:graphicFrameChg>
        <pc:graphicFrameChg chg="add">
          <ac:chgData name="tracy mpaka" userId="a206a22bfb4c1f64" providerId="LiveId" clId="{901BB38C-A9AF-453B-9237-AE9C01C23152}" dt="2026-05-12T13:52:12.764" v="19" actId="26606"/>
          <ac:graphicFrameMkLst>
            <pc:docMk/>
            <pc:sldMk cId="3744583383" sldId="257"/>
            <ac:graphicFrameMk id="22" creationId="{34D53B42-2D8B-002E-D673-9EE947F93C35}"/>
          </ac:graphicFrameMkLst>
        </pc:graphicFrameChg>
        <pc:picChg chg="add mod">
          <ac:chgData name="tracy mpaka" userId="a206a22bfb4c1f64" providerId="LiveId" clId="{901BB38C-A9AF-453B-9237-AE9C01C23152}" dt="2026-05-12T18:28:29.231" v="58"/>
          <ac:picMkLst>
            <pc:docMk/>
            <pc:sldMk cId="3744583383" sldId="257"/>
            <ac:picMk id="4" creationId="{D0E52B67-B5A3-4DC7-5FFE-25CFFF506A8E}"/>
          </ac:picMkLst>
        </pc:picChg>
        <pc:cxnChg chg="add del">
          <ac:chgData name="tracy mpaka" userId="a206a22bfb4c1f64" providerId="LiveId" clId="{901BB38C-A9AF-453B-9237-AE9C01C23152}" dt="2026-05-12T13:52:12.740" v="18" actId="26606"/>
          <ac:cxnSpMkLst>
            <pc:docMk/>
            <pc:sldMk cId="3744583383" sldId="257"/>
            <ac:cxnSpMk id="18" creationId="{6CF1BAF6-AD41-4082-B212-8A1F9A2E8779}"/>
          </ac:cxnSpMkLst>
        </pc:cxnChg>
        <pc:cxnChg chg="add">
          <ac:chgData name="tracy mpaka" userId="a206a22bfb4c1f64" providerId="LiveId" clId="{901BB38C-A9AF-453B-9237-AE9C01C23152}" dt="2026-05-12T13:52:12.764" v="19" actId="26606"/>
          <ac:cxnSpMkLst>
            <pc:docMk/>
            <pc:sldMk cId="3744583383" sldId="257"/>
            <ac:cxnSpMk id="21" creationId="{C8F51B3F-8331-4E4A-AE96-D47B1006EEAD}"/>
          </ac:cxnSpMkLst>
        </pc:cxnChg>
      </pc:sldChg>
      <pc:sldChg chg="addSp modSp">
        <pc:chgData name="tracy mpaka" userId="a206a22bfb4c1f64" providerId="LiveId" clId="{901BB38C-A9AF-453B-9237-AE9C01C23152}" dt="2026-05-12T18:28:23.821" v="57"/>
        <pc:sldMkLst>
          <pc:docMk/>
          <pc:sldMk cId="3057025444" sldId="258"/>
        </pc:sldMkLst>
        <pc:picChg chg="add mod">
          <ac:chgData name="tracy mpaka" userId="a206a22bfb4c1f64" providerId="LiveId" clId="{901BB38C-A9AF-453B-9237-AE9C01C23152}" dt="2026-05-12T18:28:23.821" v="57"/>
          <ac:picMkLst>
            <pc:docMk/>
            <pc:sldMk cId="3057025444" sldId="258"/>
            <ac:picMk id="3" creationId="{6B5E93CC-EF93-27E0-395D-5FAFF3DE9B1B}"/>
          </ac:picMkLst>
        </pc:picChg>
      </pc:sldChg>
      <pc:sldChg chg="addSp delSp modSp mod setBg">
        <pc:chgData name="tracy mpaka" userId="a206a22bfb4c1f64" providerId="LiveId" clId="{901BB38C-A9AF-453B-9237-AE9C01C23152}" dt="2026-05-12T18:28:18.405" v="56"/>
        <pc:sldMkLst>
          <pc:docMk/>
          <pc:sldMk cId="804394144" sldId="259"/>
        </pc:sldMkLst>
        <pc:spChg chg="mod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2" creationId="{853F6D12-E7DE-9ECB-D037-6C0CE56ABC18}"/>
          </ac:spMkLst>
        </pc:spChg>
        <pc:spChg chg="add del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3" creationId="{D55637D5-A6F1-A281-754E-81EE847AC138}"/>
          </ac:spMkLst>
        </pc:spChg>
        <pc:spChg chg="add del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9" creationId="{7517A47C-B2E5-4B79-8061-D74B1311AF6E}"/>
          </ac:spMkLst>
        </pc:spChg>
        <pc:spChg chg="add del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11" creationId="{C505E780-2083-4CB5-A42A-5E0E2908ECC3}"/>
          </ac:spMkLst>
        </pc:spChg>
        <pc:spChg chg="add del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13" creationId="{D2C0AE1C-0118-41AE-8A10-7CDCBF10E96F}"/>
          </ac:spMkLst>
        </pc:spChg>
        <pc:spChg chg="add del">
          <ac:chgData name="tracy mpaka" userId="a206a22bfb4c1f64" providerId="LiveId" clId="{901BB38C-A9AF-453B-9237-AE9C01C23152}" dt="2026-05-12T13:53:01.343" v="21" actId="26606"/>
          <ac:spMkLst>
            <pc:docMk/>
            <pc:sldMk cId="804394144" sldId="259"/>
            <ac:spMk id="15" creationId="{463EEC44-1BA3-44ED-81FC-A644B04B2A44}"/>
          </ac:spMkLst>
        </pc:spChg>
        <pc:graphicFrameChg chg="add del">
          <ac:chgData name="tracy mpaka" userId="a206a22bfb4c1f64" providerId="LiveId" clId="{901BB38C-A9AF-453B-9237-AE9C01C23152}" dt="2026-05-12T13:53:01.343" v="21" actId="26606"/>
          <ac:graphicFrameMkLst>
            <pc:docMk/>
            <pc:sldMk cId="804394144" sldId="259"/>
            <ac:graphicFrameMk id="5" creationId="{65BB8C3D-8764-A87B-A2A1-E90EA13833BB}"/>
          </ac:graphicFrameMkLst>
        </pc:graphicFrameChg>
        <pc:picChg chg="add mod">
          <ac:chgData name="tracy mpaka" userId="a206a22bfb4c1f64" providerId="LiveId" clId="{901BB38C-A9AF-453B-9237-AE9C01C23152}" dt="2026-05-12T18:28:18.405" v="56"/>
          <ac:picMkLst>
            <pc:docMk/>
            <pc:sldMk cId="804394144" sldId="259"/>
            <ac:picMk id="4" creationId="{756AF140-8762-7295-A787-9B12DABA7E9B}"/>
          </ac:picMkLst>
        </pc:picChg>
      </pc:sldChg>
      <pc:sldChg chg="addSp delSp modSp mod setBg">
        <pc:chgData name="tracy mpaka" userId="a206a22bfb4c1f64" providerId="LiveId" clId="{901BB38C-A9AF-453B-9237-AE9C01C23152}" dt="2026-05-12T18:28:13.177" v="55"/>
        <pc:sldMkLst>
          <pc:docMk/>
          <pc:sldMk cId="686837207" sldId="260"/>
        </pc:sldMkLst>
        <pc:spChg chg="mod">
          <ac:chgData name="tracy mpaka" userId="a206a22bfb4c1f64" providerId="LiveId" clId="{901BB38C-A9AF-453B-9237-AE9C01C23152}" dt="2026-05-12T13:53:23.462" v="22" actId="26606"/>
          <ac:spMkLst>
            <pc:docMk/>
            <pc:sldMk cId="686837207" sldId="260"/>
            <ac:spMk id="2" creationId="{328E6054-C3F0-7E5F-1E9F-041F1939F9DA}"/>
          </ac:spMkLst>
        </pc:spChg>
        <pc:spChg chg="del">
          <ac:chgData name="tracy mpaka" userId="a206a22bfb4c1f64" providerId="LiveId" clId="{901BB38C-A9AF-453B-9237-AE9C01C23152}" dt="2026-05-12T13:53:23.462" v="22" actId="26606"/>
          <ac:spMkLst>
            <pc:docMk/>
            <pc:sldMk cId="686837207" sldId="260"/>
            <ac:spMk id="3" creationId="{3AABA1FE-8602-8354-3FF4-F9058631E05B}"/>
          </ac:spMkLst>
        </pc:spChg>
        <pc:spChg chg="add">
          <ac:chgData name="tracy mpaka" userId="a206a22bfb4c1f64" providerId="LiveId" clId="{901BB38C-A9AF-453B-9237-AE9C01C23152}" dt="2026-05-12T13:53:23.462" v="22" actId="26606"/>
          <ac:spMkLst>
            <pc:docMk/>
            <pc:sldMk cId="686837207" sldId="260"/>
            <ac:spMk id="9" creationId="{56E9B3E6-E277-4D68-BA48-9CB43FFBD6E2}"/>
          </ac:spMkLst>
        </pc:spChg>
        <pc:spChg chg="add">
          <ac:chgData name="tracy mpaka" userId="a206a22bfb4c1f64" providerId="LiveId" clId="{901BB38C-A9AF-453B-9237-AE9C01C23152}" dt="2026-05-12T13:53:23.462" v="22" actId="26606"/>
          <ac:spMkLst>
            <pc:docMk/>
            <pc:sldMk cId="686837207" sldId="260"/>
            <ac:spMk id="16" creationId="{D5B0017B-2ECA-49AF-B397-DC140825DF8D}"/>
          </ac:spMkLst>
        </pc:spChg>
        <pc:grpChg chg="add">
          <ac:chgData name="tracy mpaka" userId="a206a22bfb4c1f64" providerId="LiveId" clId="{901BB38C-A9AF-453B-9237-AE9C01C23152}" dt="2026-05-12T13:53:23.462" v="22" actId="26606"/>
          <ac:grpSpMkLst>
            <pc:docMk/>
            <pc:sldMk cId="686837207" sldId="260"/>
            <ac:grpSpMk id="11" creationId="{AE1C45F0-260A-458C-96ED-C1F6D2151219}"/>
          </ac:grpSpMkLst>
        </pc:grpChg>
        <pc:graphicFrameChg chg="add">
          <ac:chgData name="tracy mpaka" userId="a206a22bfb4c1f64" providerId="LiveId" clId="{901BB38C-A9AF-453B-9237-AE9C01C23152}" dt="2026-05-12T13:53:23.462" v="22" actId="26606"/>
          <ac:graphicFrameMkLst>
            <pc:docMk/>
            <pc:sldMk cId="686837207" sldId="260"/>
            <ac:graphicFrameMk id="5" creationId="{D4111540-EE9D-D0E0-74DE-C238E87B748C}"/>
          </ac:graphicFrameMkLst>
        </pc:graphicFrameChg>
        <pc:picChg chg="add mod">
          <ac:chgData name="tracy mpaka" userId="a206a22bfb4c1f64" providerId="LiveId" clId="{901BB38C-A9AF-453B-9237-AE9C01C23152}" dt="2026-05-12T18:28:13.177" v="55"/>
          <ac:picMkLst>
            <pc:docMk/>
            <pc:sldMk cId="686837207" sldId="260"/>
            <ac:picMk id="4" creationId="{D575311C-EBA7-02D5-1DD1-0AD272742C54}"/>
          </ac:picMkLst>
        </pc:picChg>
        <pc:cxnChg chg="add">
          <ac:chgData name="tracy mpaka" userId="a206a22bfb4c1f64" providerId="LiveId" clId="{901BB38C-A9AF-453B-9237-AE9C01C23152}" dt="2026-05-12T13:53:23.462" v="22" actId="26606"/>
          <ac:cxnSpMkLst>
            <pc:docMk/>
            <pc:sldMk cId="686837207" sldId="260"/>
            <ac:cxnSpMk id="18" creationId="{6CF1BAF6-AD41-4082-B212-8A1F9A2E8779}"/>
          </ac:cxnSpMkLst>
        </pc:cxnChg>
      </pc:sldChg>
      <pc:sldChg chg="addSp modSp">
        <pc:chgData name="tracy mpaka" userId="a206a22bfb4c1f64" providerId="LiveId" clId="{901BB38C-A9AF-453B-9237-AE9C01C23152}" dt="2026-05-12T18:28:08.245" v="54"/>
        <pc:sldMkLst>
          <pc:docMk/>
          <pc:sldMk cId="1852348814" sldId="261"/>
        </pc:sldMkLst>
        <pc:picChg chg="add mod">
          <ac:chgData name="tracy mpaka" userId="a206a22bfb4c1f64" providerId="LiveId" clId="{901BB38C-A9AF-453B-9237-AE9C01C23152}" dt="2026-05-12T18:28:08.245" v="54"/>
          <ac:picMkLst>
            <pc:docMk/>
            <pc:sldMk cId="1852348814" sldId="261"/>
            <ac:picMk id="4" creationId="{823666C7-A8E9-E352-4E30-ACE823DBF2FA}"/>
          </ac:picMkLst>
        </pc:picChg>
      </pc:sldChg>
      <pc:sldChg chg="addSp modSp mod setBg">
        <pc:chgData name="tracy mpaka" userId="a206a22bfb4c1f64" providerId="LiveId" clId="{901BB38C-A9AF-453B-9237-AE9C01C23152}" dt="2026-05-12T18:27:51.205" v="52" actId="14100"/>
        <pc:sldMkLst>
          <pc:docMk/>
          <pc:sldMk cId="3918747446" sldId="262"/>
        </pc:sldMkLst>
        <pc:spChg chg="mod">
          <ac:chgData name="tracy mpaka" userId="a206a22bfb4c1f64" providerId="LiveId" clId="{901BB38C-A9AF-453B-9237-AE9C01C23152}" dt="2026-05-12T13:56:06.598" v="45" actId="26606"/>
          <ac:spMkLst>
            <pc:docMk/>
            <pc:sldMk cId="3918747446" sldId="262"/>
            <ac:spMk id="2" creationId="{357B0933-BFE0-6EA3-ED1F-4D5439E65CA3}"/>
          </ac:spMkLst>
        </pc:spChg>
        <pc:spChg chg="mod">
          <ac:chgData name="tracy mpaka" userId="a206a22bfb4c1f64" providerId="LiveId" clId="{901BB38C-A9AF-453B-9237-AE9C01C23152}" dt="2026-05-12T13:56:06.598" v="45" actId="26606"/>
          <ac:spMkLst>
            <pc:docMk/>
            <pc:sldMk cId="3918747446" sldId="262"/>
            <ac:spMk id="3" creationId="{6C750473-798D-1457-60F2-AD71EB7A21DE}"/>
          </ac:spMkLst>
        </pc:spChg>
        <pc:spChg chg="add">
          <ac:chgData name="tracy mpaka" userId="a206a22bfb4c1f64" providerId="LiveId" clId="{901BB38C-A9AF-453B-9237-AE9C01C23152}" dt="2026-05-12T13:56:06.598" v="45" actId="26606"/>
          <ac:spMkLst>
            <pc:docMk/>
            <pc:sldMk cId="3918747446" sldId="262"/>
            <ac:spMk id="9" creationId="{C0763A76-9F1C-4FC5-82B7-DD475DA461B2}"/>
          </ac:spMkLst>
        </pc:spChg>
        <pc:spChg chg="add">
          <ac:chgData name="tracy mpaka" userId="a206a22bfb4c1f64" providerId="LiveId" clId="{901BB38C-A9AF-453B-9237-AE9C01C23152}" dt="2026-05-12T13:56:06.598" v="45" actId="26606"/>
          <ac:spMkLst>
            <pc:docMk/>
            <pc:sldMk cId="3918747446" sldId="262"/>
            <ac:spMk id="11" creationId="{E81BF4F6-F2CF-4984-9D14-D6966D92F99F}"/>
          </ac:spMkLst>
        </pc:spChg>
        <pc:picChg chg="add mod">
          <ac:chgData name="tracy mpaka" userId="a206a22bfb4c1f64" providerId="LiveId" clId="{901BB38C-A9AF-453B-9237-AE9C01C23152}" dt="2026-05-12T18:27:51.205" v="52" actId="14100"/>
          <ac:picMkLst>
            <pc:docMk/>
            <pc:sldMk cId="3918747446" sldId="262"/>
            <ac:picMk id="4" creationId="{E9CB59BF-C78F-01E5-01B3-C5F8E13A252E}"/>
          </ac:picMkLst>
        </pc:picChg>
        <pc:picChg chg="add">
          <ac:chgData name="tracy mpaka" userId="a206a22bfb4c1f64" providerId="LiveId" clId="{901BB38C-A9AF-453B-9237-AE9C01C23152}" dt="2026-05-12T13:56:06.598" v="45" actId="26606"/>
          <ac:picMkLst>
            <pc:docMk/>
            <pc:sldMk cId="3918747446" sldId="262"/>
            <ac:picMk id="5" creationId="{9627F8FF-46A3-515D-5731-0CFC596B89FC}"/>
          </ac:picMkLst>
        </pc:picChg>
      </pc:sldChg>
      <pc:sldChg chg="addSp delSp modSp mod setBg">
        <pc:chgData name="tracy mpaka" userId="a206a22bfb4c1f64" providerId="LiveId" clId="{901BB38C-A9AF-453B-9237-AE9C01C23152}" dt="2026-05-12T18:28:02.815" v="53"/>
        <pc:sldMkLst>
          <pc:docMk/>
          <pc:sldMk cId="3555939321" sldId="263"/>
        </pc:sldMkLst>
        <pc:spChg chg="mod">
          <ac:chgData name="tracy mpaka" userId="a206a22bfb4c1f64" providerId="LiveId" clId="{901BB38C-A9AF-453B-9237-AE9C01C23152}" dt="2026-05-12T13:53:58.547" v="24" actId="26606"/>
          <ac:spMkLst>
            <pc:docMk/>
            <pc:sldMk cId="3555939321" sldId="263"/>
            <ac:spMk id="2" creationId="{D7CB62A4-A345-B6E2-E678-6ED80CEBB640}"/>
          </ac:spMkLst>
        </pc:spChg>
        <pc:spChg chg="add del">
          <ac:chgData name="tracy mpaka" userId="a206a22bfb4c1f64" providerId="LiveId" clId="{901BB38C-A9AF-453B-9237-AE9C01C23152}" dt="2026-05-12T13:54:05.972" v="27" actId="26606"/>
          <ac:spMkLst>
            <pc:docMk/>
            <pc:sldMk cId="3555939321" sldId="263"/>
            <ac:spMk id="3" creationId="{7E3BEEBE-AE6F-F934-EDFD-69A5BB118775}"/>
          </ac:spMkLst>
        </pc:spChg>
        <pc:spChg chg="add del">
          <ac:chgData name="tracy mpaka" userId="a206a22bfb4c1f64" providerId="LiveId" clId="{901BB38C-A9AF-453B-9237-AE9C01C23152}" dt="2026-05-12T13:53:58.547" v="24" actId="26606"/>
          <ac:spMkLst>
            <pc:docMk/>
            <pc:sldMk cId="3555939321" sldId="263"/>
            <ac:spMk id="9" creationId="{2E442304-DDBD-4F7B-8017-36BCC863FB40}"/>
          </ac:spMkLst>
        </pc:spChg>
        <pc:spChg chg="add del">
          <ac:chgData name="tracy mpaka" userId="a206a22bfb4c1f64" providerId="LiveId" clId="{901BB38C-A9AF-453B-9237-AE9C01C23152}" dt="2026-05-12T13:53:58.547" v="24" actId="26606"/>
          <ac:spMkLst>
            <pc:docMk/>
            <pc:sldMk cId="3555939321" sldId="263"/>
            <ac:spMk id="11" creationId="{5E107275-3853-46FD-A241-DE4355A42675}"/>
          </ac:spMkLst>
        </pc:spChg>
        <pc:graphicFrameChg chg="add del">
          <ac:chgData name="tracy mpaka" userId="a206a22bfb4c1f64" providerId="LiveId" clId="{901BB38C-A9AF-453B-9237-AE9C01C23152}" dt="2026-05-12T13:53:58.547" v="24" actId="26606"/>
          <ac:graphicFrameMkLst>
            <pc:docMk/>
            <pc:sldMk cId="3555939321" sldId="263"/>
            <ac:graphicFrameMk id="5" creationId="{7766704D-BADB-F493-0014-CC8DBA2E7EAB}"/>
          </ac:graphicFrameMkLst>
        </pc:graphicFrameChg>
        <pc:graphicFrameChg chg="add del">
          <ac:chgData name="tracy mpaka" userId="a206a22bfb4c1f64" providerId="LiveId" clId="{901BB38C-A9AF-453B-9237-AE9C01C23152}" dt="2026-05-12T13:54:05.954" v="26" actId="26606"/>
          <ac:graphicFrameMkLst>
            <pc:docMk/>
            <pc:sldMk cId="3555939321" sldId="263"/>
            <ac:graphicFrameMk id="13" creationId="{04754F95-8B1A-947C-E746-252458811143}"/>
          </ac:graphicFrameMkLst>
        </pc:graphicFrameChg>
        <pc:graphicFrameChg chg="add mod modGraphic">
          <ac:chgData name="tracy mpaka" userId="a206a22bfb4c1f64" providerId="LiveId" clId="{901BB38C-A9AF-453B-9237-AE9C01C23152}" dt="2026-05-12T13:55:07.296" v="39" actId="20577"/>
          <ac:graphicFrameMkLst>
            <pc:docMk/>
            <pc:sldMk cId="3555939321" sldId="263"/>
            <ac:graphicFrameMk id="15" creationId="{628D65BA-52E8-3DA9-9C30-B75D0CF202BC}"/>
          </ac:graphicFrameMkLst>
        </pc:graphicFrameChg>
        <pc:picChg chg="add mod">
          <ac:chgData name="tracy mpaka" userId="a206a22bfb4c1f64" providerId="LiveId" clId="{901BB38C-A9AF-453B-9237-AE9C01C23152}" dt="2026-05-12T18:28:02.815" v="53"/>
          <ac:picMkLst>
            <pc:docMk/>
            <pc:sldMk cId="3555939321" sldId="263"/>
            <ac:picMk id="4" creationId="{CE236846-20F6-4EF3-BC01-6E686BB420E7}"/>
          </ac:picMkLst>
        </pc:picChg>
      </pc:sldChg>
      <pc:sldChg chg="addSp delSp modSp mod">
        <pc:chgData name="tracy mpaka" userId="a206a22bfb4c1f64" providerId="LiveId" clId="{901BB38C-A9AF-453B-9237-AE9C01C23152}" dt="2026-05-12T18:27:36.102" v="51" actId="14100"/>
        <pc:sldMkLst>
          <pc:docMk/>
          <pc:sldMk cId="1516682761" sldId="264"/>
        </pc:sldMkLst>
        <pc:spChg chg="del mod">
          <ac:chgData name="tracy mpaka" userId="a206a22bfb4c1f64" providerId="LiveId" clId="{901BB38C-A9AF-453B-9237-AE9C01C23152}" dt="2026-05-12T13:55:22.196" v="40" actId="26606"/>
          <ac:spMkLst>
            <pc:docMk/>
            <pc:sldMk cId="1516682761" sldId="264"/>
            <ac:spMk id="3" creationId="{5393197D-3B54-6820-BC30-A362CF1B577B}"/>
          </ac:spMkLst>
        </pc:spChg>
        <pc:graphicFrameChg chg="add mod">
          <ac:chgData name="tracy mpaka" userId="a206a22bfb4c1f64" providerId="LiveId" clId="{901BB38C-A9AF-453B-9237-AE9C01C23152}" dt="2026-05-12T13:56:00.711" v="44" actId="255"/>
          <ac:graphicFrameMkLst>
            <pc:docMk/>
            <pc:sldMk cId="1516682761" sldId="264"/>
            <ac:graphicFrameMk id="5" creationId="{95D0FDEB-2602-0E22-8AF3-E43C95F8F9CE}"/>
          </ac:graphicFrameMkLst>
        </pc:graphicFrameChg>
        <pc:picChg chg="add mod">
          <ac:chgData name="tracy mpaka" userId="a206a22bfb4c1f64" providerId="LiveId" clId="{901BB38C-A9AF-453B-9237-AE9C01C23152}" dt="2026-05-12T18:27:36.102" v="51" actId="14100"/>
          <ac:picMkLst>
            <pc:docMk/>
            <pc:sldMk cId="1516682761" sldId="264"/>
            <ac:picMk id="4" creationId="{836E49DE-3362-033B-38A0-6F299CCC07FE}"/>
          </ac:picMkLst>
        </pc:picChg>
      </pc:sldChg>
      <pc:sldChg chg="addSp modSp del mod setBg">
        <pc:chgData name="tracy mpaka" userId="a206a22bfb4c1f64" providerId="LiveId" clId="{901BB38C-A9AF-453B-9237-AE9C01C23152}" dt="2026-05-12T18:26:47.156" v="48" actId="2696"/>
        <pc:sldMkLst>
          <pc:docMk/>
          <pc:sldMk cId="1963981998" sldId="265"/>
        </pc:sldMkLst>
        <pc:spChg chg="mod">
          <ac:chgData name="tracy mpaka" userId="a206a22bfb4c1f64" providerId="LiveId" clId="{901BB38C-A9AF-453B-9237-AE9C01C23152}" dt="2026-05-12T13:58:36.870" v="47" actId="26606"/>
          <ac:spMkLst>
            <pc:docMk/>
            <pc:sldMk cId="1963981998" sldId="265"/>
            <ac:spMk id="2" creationId="{86E16E04-0225-E66C-53D4-759FE41B74E1}"/>
          </ac:spMkLst>
        </pc:spChg>
        <pc:spChg chg="mod">
          <ac:chgData name="tracy mpaka" userId="a206a22bfb4c1f64" providerId="LiveId" clId="{901BB38C-A9AF-453B-9237-AE9C01C23152}" dt="2026-05-12T13:58:36.870" v="47" actId="26606"/>
          <ac:spMkLst>
            <pc:docMk/>
            <pc:sldMk cId="1963981998" sldId="265"/>
            <ac:spMk id="3" creationId="{253BD372-540A-DA72-BF45-696766F09505}"/>
          </ac:spMkLst>
        </pc:spChg>
        <pc:spChg chg="add">
          <ac:chgData name="tracy mpaka" userId="a206a22bfb4c1f64" providerId="LiveId" clId="{901BB38C-A9AF-453B-9237-AE9C01C23152}" dt="2026-05-12T13:58:36.870" v="47" actId="26606"/>
          <ac:spMkLst>
            <pc:docMk/>
            <pc:sldMk cId="1963981998" sldId="265"/>
            <ac:spMk id="8" creationId="{DBF61EA3-B236-439E-9C0B-340980D56BEE}"/>
          </ac:spMkLst>
        </pc:spChg>
        <pc:spChg chg="add">
          <ac:chgData name="tracy mpaka" userId="a206a22bfb4c1f64" providerId="LiveId" clId="{901BB38C-A9AF-453B-9237-AE9C01C23152}" dt="2026-05-12T13:58:36.870" v="47" actId="26606"/>
          <ac:spMkLst>
            <pc:docMk/>
            <pc:sldMk cId="1963981998" sldId="265"/>
            <ac:spMk id="14" creationId="{E659831F-0D9A-4C63-9EBB-8435B85A440F}"/>
          </ac:spMkLst>
        </pc:spChg>
        <pc:grpChg chg="add">
          <ac:chgData name="tracy mpaka" userId="a206a22bfb4c1f64" providerId="LiveId" clId="{901BB38C-A9AF-453B-9237-AE9C01C23152}" dt="2026-05-12T13:58:36.870" v="47" actId="26606"/>
          <ac:grpSpMkLst>
            <pc:docMk/>
            <pc:sldMk cId="1963981998" sldId="265"/>
            <ac:grpSpMk id="10" creationId="{28FAF094-D087-493F-8DF9-A486C2D6BBAA}"/>
          </ac:grpSpMkLst>
        </pc:grpChg>
      </pc:sldChg>
      <pc:sldChg chg="del">
        <pc:chgData name="tracy mpaka" userId="a206a22bfb4c1f64" providerId="LiveId" clId="{901BB38C-A9AF-453B-9237-AE9C01C23152}" dt="2026-05-12T13:58:24.589" v="46" actId="47"/>
        <pc:sldMkLst>
          <pc:docMk/>
          <pc:sldMk cId="2084079412" sldId="266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6DAB90-F5DF-4195-97FD-5EE7905CE5D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B0479A3-826D-4372-B674-7221B48364C4}">
      <dgm:prSet/>
      <dgm:spPr/>
      <dgm:t>
        <a:bodyPr/>
        <a:lstStyle/>
        <a:p>
          <a:r>
            <a:rPr lang="fr-FR"/>
            <a:t>✅ 95% des répondants déclarent être satisfaits de l'accueil (physique, téléphonique)</a:t>
          </a:r>
          <a:endParaRPr lang="en-US"/>
        </a:p>
      </dgm:t>
    </dgm:pt>
    <dgm:pt modelId="{5F4E9DB1-4300-4075-AAC8-DD293E96A9CE}" type="parTrans" cxnId="{45061EB3-B5A6-456E-8FCF-1394605A1642}">
      <dgm:prSet/>
      <dgm:spPr/>
      <dgm:t>
        <a:bodyPr/>
        <a:lstStyle/>
        <a:p>
          <a:endParaRPr lang="en-US"/>
        </a:p>
      </dgm:t>
    </dgm:pt>
    <dgm:pt modelId="{6A15A14F-B6D3-4730-B070-B2A22B988365}" type="sibTrans" cxnId="{45061EB3-B5A6-456E-8FCF-1394605A1642}">
      <dgm:prSet/>
      <dgm:spPr/>
      <dgm:t>
        <a:bodyPr/>
        <a:lstStyle/>
        <a:p>
          <a:endParaRPr lang="en-US"/>
        </a:p>
      </dgm:t>
    </dgm:pt>
    <dgm:pt modelId="{17F4BF11-F0BC-44D4-97AC-AACFC1EB65B5}">
      <dgm:prSet/>
      <dgm:spPr/>
      <dgm:t>
        <a:bodyPr/>
        <a:lstStyle/>
        <a:p>
          <a:r>
            <a:rPr lang="fr-FR"/>
            <a:t>✅ 85% des répondants recommanderaient le réseau à leur entourage </a:t>
          </a:r>
          <a:endParaRPr lang="en-US"/>
        </a:p>
      </dgm:t>
    </dgm:pt>
    <dgm:pt modelId="{2B6E4EAD-397A-47B5-8A2A-4A7F0D4BBC01}" type="parTrans" cxnId="{6C81801C-3DF6-4537-8239-A249313F5F08}">
      <dgm:prSet/>
      <dgm:spPr/>
      <dgm:t>
        <a:bodyPr/>
        <a:lstStyle/>
        <a:p>
          <a:endParaRPr lang="en-US"/>
        </a:p>
      </dgm:t>
    </dgm:pt>
    <dgm:pt modelId="{A2B4EAE5-9487-4E91-A4AE-0FC34C4B2AD6}" type="sibTrans" cxnId="{6C81801C-3DF6-4537-8239-A249313F5F08}">
      <dgm:prSet/>
      <dgm:spPr/>
      <dgm:t>
        <a:bodyPr/>
        <a:lstStyle/>
        <a:p>
          <a:endParaRPr lang="en-US"/>
        </a:p>
      </dgm:t>
    </dgm:pt>
    <dgm:pt modelId="{BA956A5E-19EE-49A6-80B0-F1958831D6D1}">
      <dgm:prSet/>
      <dgm:spPr/>
      <dgm:t>
        <a:bodyPr/>
        <a:lstStyle/>
        <a:p>
          <a:r>
            <a:rPr lang="fr-FR"/>
            <a:t>⚠️ 25% des répondants déclarent avoir participer aux conférences</a:t>
          </a:r>
          <a:endParaRPr lang="en-US"/>
        </a:p>
      </dgm:t>
    </dgm:pt>
    <dgm:pt modelId="{BDA2B1DB-C19A-4C1C-810A-3F8ECF57F063}" type="parTrans" cxnId="{ED3715C0-78CD-49D9-819C-AFA3B449588F}">
      <dgm:prSet/>
      <dgm:spPr/>
      <dgm:t>
        <a:bodyPr/>
        <a:lstStyle/>
        <a:p>
          <a:endParaRPr lang="en-US"/>
        </a:p>
      </dgm:t>
    </dgm:pt>
    <dgm:pt modelId="{7F7A70C1-3B8C-4725-A089-39C8674AEB79}" type="sibTrans" cxnId="{ED3715C0-78CD-49D9-819C-AFA3B449588F}">
      <dgm:prSet/>
      <dgm:spPr/>
      <dgm:t>
        <a:bodyPr/>
        <a:lstStyle/>
        <a:p>
          <a:endParaRPr lang="en-US"/>
        </a:p>
      </dgm:t>
    </dgm:pt>
    <dgm:pt modelId="{450A6F1A-66B0-4F61-BD01-0D9EB05C3BD7}" type="pres">
      <dgm:prSet presAssocID="{EE6DAB90-F5DF-4195-97FD-5EE7905CE5DE}" presName="root" presStyleCnt="0">
        <dgm:presLayoutVars>
          <dgm:dir/>
          <dgm:resizeHandles val="exact"/>
        </dgm:presLayoutVars>
      </dgm:prSet>
      <dgm:spPr/>
    </dgm:pt>
    <dgm:pt modelId="{4F3B9248-6CED-4ED8-AA72-1E7491B8EE73}" type="pres">
      <dgm:prSet presAssocID="{FB0479A3-826D-4372-B674-7221B48364C4}" presName="compNode" presStyleCnt="0"/>
      <dgm:spPr/>
    </dgm:pt>
    <dgm:pt modelId="{0A905EBB-2345-4B5D-83B7-1F6CD448B1FC}" type="pres">
      <dgm:prSet presAssocID="{FB0479A3-826D-4372-B674-7221B48364C4}" presName="bgRect" presStyleLbl="bgShp" presStyleIdx="0" presStyleCnt="3"/>
      <dgm:spPr/>
    </dgm:pt>
    <dgm:pt modelId="{65E9DF78-D4F0-41F6-A263-18C8DBB23D92}" type="pres">
      <dgm:prSet presAssocID="{FB0479A3-826D-4372-B674-7221B48364C4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fique"/>
        </a:ext>
      </dgm:extLst>
    </dgm:pt>
    <dgm:pt modelId="{61A0E02C-A00A-497A-BFA7-A78BD681EBED}" type="pres">
      <dgm:prSet presAssocID="{FB0479A3-826D-4372-B674-7221B48364C4}" presName="spaceRect" presStyleCnt="0"/>
      <dgm:spPr/>
    </dgm:pt>
    <dgm:pt modelId="{26C422A5-31EF-4E94-B073-B35B4F580DFB}" type="pres">
      <dgm:prSet presAssocID="{FB0479A3-826D-4372-B674-7221B48364C4}" presName="parTx" presStyleLbl="revTx" presStyleIdx="0" presStyleCnt="3">
        <dgm:presLayoutVars>
          <dgm:chMax val="0"/>
          <dgm:chPref val="0"/>
        </dgm:presLayoutVars>
      </dgm:prSet>
      <dgm:spPr/>
    </dgm:pt>
    <dgm:pt modelId="{E1CACC56-A27D-428D-BDE5-FF613E3269C0}" type="pres">
      <dgm:prSet presAssocID="{6A15A14F-B6D3-4730-B070-B2A22B988365}" presName="sibTrans" presStyleCnt="0"/>
      <dgm:spPr/>
    </dgm:pt>
    <dgm:pt modelId="{004ED99F-DFCB-4DFB-985D-6A93E7908FEB}" type="pres">
      <dgm:prSet presAssocID="{17F4BF11-F0BC-44D4-97AC-AACFC1EB65B5}" presName="compNode" presStyleCnt="0"/>
      <dgm:spPr/>
    </dgm:pt>
    <dgm:pt modelId="{5087F48B-F776-4C12-B91C-9CDCA8A745D6}" type="pres">
      <dgm:prSet presAssocID="{17F4BF11-F0BC-44D4-97AC-AACFC1EB65B5}" presName="bgRect" presStyleLbl="bgShp" presStyleIdx="1" presStyleCnt="3"/>
      <dgm:spPr/>
    </dgm:pt>
    <dgm:pt modelId="{378673E3-5516-49B0-A5AA-0ECCDA04B4F5}" type="pres">
      <dgm:prSet presAssocID="{17F4BF11-F0BC-44D4-97AC-AACFC1EB65B5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ilisateurs"/>
        </a:ext>
      </dgm:extLst>
    </dgm:pt>
    <dgm:pt modelId="{9C2E471B-36D4-4848-93ED-85B7BE6D01BE}" type="pres">
      <dgm:prSet presAssocID="{17F4BF11-F0BC-44D4-97AC-AACFC1EB65B5}" presName="spaceRect" presStyleCnt="0"/>
      <dgm:spPr/>
    </dgm:pt>
    <dgm:pt modelId="{8B46986D-6267-4232-A5B6-D70411F3FA5F}" type="pres">
      <dgm:prSet presAssocID="{17F4BF11-F0BC-44D4-97AC-AACFC1EB65B5}" presName="parTx" presStyleLbl="revTx" presStyleIdx="1" presStyleCnt="3">
        <dgm:presLayoutVars>
          <dgm:chMax val="0"/>
          <dgm:chPref val="0"/>
        </dgm:presLayoutVars>
      </dgm:prSet>
      <dgm:spPr/>
    </dgm:pt>
    <dgm:pt modelId="{ED6A7690-1C99-44F2-8B50-6F9C7DB95D6F}" type="pres">
      <dgm:prSet presAssocID="{A2B4EAE5-9487-4E91-A4AE-0FC34C4B2AD6}" presName="sibTrans" presStyleCnt="0"/>
      <dgm:spPr/>
    </dgm:pt>
    <dgm:pt modelId="{8A3280AD-3449-40B3-BBD9-46089DC62991}" type="pres">
      <dgm:prSet presAssocID="{BA956A5E-19EE-49A6-80B0-F1958831D6D1}" presName="compNode" presStyleCnt="0"/>
      <dgm:spPr/>
    </dgm:pt>
    <dgm:pt modelId="{E57F67A6-456C-4060-914C-694372118109}" type="pres">
      <dgm:prSet presAssocID="{BA956A5E-19EE-49A6-80B0-F1958831D6D1}" presName="bgRect" presStyleLbl="bgShp" presStyleIdx="2" presStyleCnt="3"/>
      <dgm:spPr/>
    </dgm:pt>
    <dgm:pt modelId="{9054D10C-DCFA-40C0-B8F5-59AC509A13B1}" type="pres">
      <dgm:prSet presAssocID="{BA956A5E-19EE-49A6-80B0-F1958831D6D1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éunion"/>
        </a:ext>
      </dgm:extLst>
    </dgm:pt>
    <dgm:pt modelId="{32FEEA40-F2D1-4DB1-9208-E358CFBEFA47}" type="pres">
      <dgm:prSet presAssocID="{BA956A5E-19EE-49A6-80B0-F1958831D6D1}" presName="spaceRect" presStyleCnt="0"/>
      <dgm:spPr/>
    </dgm:pt>
    <dgm:pt modelId="{B98A07F4-A3A7-4DD9-9294-45B1EF0CB90B}" type="pres">
      <dgm:prSet presAssocID="{BA956A5E-19EE-49A6-80B0-F1958831D6D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CABC71A-54C7-4B29-8CD5-9EEE86793FC8}" type="presOf" srcId="{17F4BF11-F0BC-44D4-97AC-AACFC1EB65B5}" destId="{8B46986D-6267-4232-A5B6-D70411F3FA5F}" srcOrd="0" destOrd="0" presId="urn:microsoft.com/office/officeart/2018/2/layout/IconVerticalSolidList"/>
    <dgm:cxn modelId="{89B0141B-85CA-4DD7-BE0C-9B49E6FC4D3D}" type="presOf" srcId="{EE6DAB90-F5DF-4195-97FD-5EE7905CE5DE}" destId="{450A6F1A-66B0-4F61-BD01-0D9EB05C3BD7}" srcOrd="0" destOrd="0" presId="urn:microsoft.com/office/officeart/2018/2/layout/IconVerticalSolidList"/>
    <dgm:cxn modelId="{6C81801C-3DF6-4537-8239-A249313F5F08}" srcId="{EE6DAB90-F5DF-4195-97FD-5EE7905CE5DE}" destId="{17F4BF11-F0BC-44D4-97AC-AACFC1EB65B5}" srcOrd="1" destOrd="0" parTransId="{2B6E4EAD-397A-47B5-8A2A-4A7F0D4BBC01}" sibTransId="{A2B4EAE5-9487-4E91-A4AE-0FC34C4B2AD6}"/>
    <dgm:cxn modelId="{B994A174-5540-4759-83BC-5326161E110D}" type="presOf" srcId="{BA956A5E-19EE-49A6-80B0-F1958831D6D1}" destId="{B98A07F4-A3A7-4DD9-9294-45B1EF0CB90B}" srcOrd="0" destOrd="0" presId="urn:microsoft.com/office/officeart/2018/2/layout/IconVerticalSolidList"/>
    <dgm:cxn modelId="{BE7E2185-6613-48DE-B68D-19033BE87D68}" type="presOf" srcId="{FB0479A3-826D-4372-B674-7221B48364C4}" destId="{26C422A5-31EF-4E94-B073-B35B4F580DFB}" srcOrd="0" destOrd="0" presId="urn:microsoft.com/office/officeart/2018/2/layout/IconVerticalSolidList"/>
    <dgm:cxn modelId="{45061EB3-B5A6-456E-8FCF-1394605A1642}" srcId="{EE6DAB90-F5DF-4195-97FD-5EE7905CE5DE}" destId="{FB0479A3-826D-4372-B674-7221B48364C4}" srcOrd="0" destOrd="0" parTransId="{5F4E9DB1-4300-4075-AAC8-DD293E96A9CE}" sibTransId="{6A15A14F-B6D3-4730-B070-B2A22B988365}"/>
    <dgm:cxn modelId="{ED3715C0-78CD-49D9-819C-AFA3B449588F}" srcId="{EE6DAB90-F5DF-4195-97FD-5EE7905CE5DE}" destId="{BA956A5E-19EE-49A6-80B0-F1958831D6D1}" srcOrd="2" destOrd="0" parTransId="{BDA2B1DB-C19A-4C1C-810A-3F8ECF57F063}" sibTransId="{7F7A70C1-3B8C-4725-A089-39C8674AEB79}"/>
    <dgm:cxn modelId="{5E3978D7-DB90-4023-B94C-11D4060495FE}" type="presParOf" srcId="{450A6F1A-66B0-4F61-BD01-0D9EB05C3BD7}" destId="{4F3B9248-6CED-4ED8-AA72-1E7491B8EE73}" srcOrd="0" destOrd="0" presId="urn:microsoft.com/office/officeart/2018/2/layout/IconVerticalSolidList"/>
    <dgm:cxn modelId="{FEB83A08-30AE-49CB-A531-C3A3ECF9720C}" type="presParOf" srcId="{4F3B9248-6CED-4ED8-AA72-1E7491B8EE73}" destId="{0A905EBB-2345-4B5D-83B7-1F6CD448B1FC}" srcOrd="0" destOrd="0" presId="urn:microsoft.com/office/officeart/2018/2/layout/IconVerticalSolidList"/>
    <dgm:cxn modelId="{4A408D18-2A57-487F-A94F-559B4629A56A}" type="presParOf" srcId="{4F3B9248-6CED-4ED8-AA72-1E7491B8EE73}" destId="{65E9DF78-D4F0-41F6-A263-18C8DBB23D92}" srcOrd="1" destOrd="0" presId="urn:microsoft.com/office/officeart/2018/2/layout/IconVerticalSolidList"/>
    <dgm:cxn modelId="{623B2AC2-DAE5-42C1-8203-A49BCC48B2A8}" type="presParOf" srcId="{4F3B9248-6CED-4ED8-AA72-1E7491B8EE73}" destId="{61A0E02C-A00A-497A-BFA7-A78BD681EBED}" srcOrd="2" destOrd="0" presId="urn:microsoft.com/office/officeart/2018/2/layout/IconVerticalSolidList"/>
    <dgm:cxn modelId="{C8C071EF-36EC-4E59-A1A1-D1E59CE6E7A4}" type="presParOf" srcId="{4F3B9248-6CED-4ED8-AA72-1E7491B8EE73}" destId="{26C422A5-31EF-4E94-B073-B35B4F580DFB}" srcOrd="3" destOrd="0" presId="urn:microsoft.com/office/officeart/2018/2/layout/IconVerticalSolidList"/>
    <dgm:cxn modelId="{5A413A9C-75C3-4F41-8355-573E3E09D68B}" type="presParOf" srcId="{450A6F1A-66B0-4F61-BD01-0D9EB05C3BD7}" destId="{E1CACC56-A27D-428D-BDE5-FF613E3269C0}" srcOrd="1" destOrd="0" presId="urn:microsoft.com/office/officeart/2018/2/layout/IconVerticalSolidList"/>
    <dgm:cxn modelId="{5D8E4C79-A19B-4805-922F-0BBE25BD1607}" type="presParOf" srcId="{450A6F1A-66B0-4F61-BD01-0D9EB05C3BD7}" destId="{004ED99F-DFCB-4DFB-985D-6A93E7908FEB}" srcOrd="2" destOrd="0" presId="urn:microsoft.com/office/officeart/2018/2/layout/IconVerticalSolidList"/>
    <dgm:cxn modelId="{C5397EC7-87B9-46CB-9894-635F32F8A37B}" type="presParOf" srcId="{004ED99F-DFCB-4DFB-985D-6A93E7908FEB}" destId="{5087F48B-F776-4C12-B91C-9CDCA8A745D6}" srcOrd="0" destOrd="0" presId="urn:microsoft.com/office/officeart/2018/2/layout/IconVerticalSolidList"/>
    <dgm:cxn modelId="{B62EF7EE-1DDB-4B2F-8C74-81380B462811}" type="presParOf" srcId="{004ED99F-DFCB-4DFB-985D-6A93E7908FEB}" destId="{378673E3-5516-49B0-A5AA-0ECCDA04B4F5}" srcOrd="1" destOrd="0" presId="urn:microsoft.com/office/officeart/2018/2/layout/IconVerticalSolidList"/>
    <dgm:cxn modelId="{B35859D7-BCA1-45D8-89EB-EA7029F862C0}" type="presParOf" srcId="{004ED99F-DFCB-4DFB-985D-6A93E7908FEB}" destId="{9C2E471B-36D4-4848-93ED-85B7BE6D01BE}" srcOrd="2" destOrd="0" presId="urn:microsoft.com/office/officeart/2018/2/layout/IconVerticalSolidList"/>
    <dgm:cxn modelId="{8629616B-E264-4E90-8C00-7EBBE4D1DE4D}" type="presParOf" srcId="{004ED99F-DFCB-4DFB-985D-6A93E7908FEB}" destId="{8B46986D-6267-4232-A5B6-D70411F3FA5F}" srcOrd="3" destOrd="0" presId="urn:microsoft.com/office/officeart/2018/2/layout/IconVerticalSolidList"/>
    <dgm:cxn modelId="{6241A714-F3AF-48CD-AA7F-162B690DA363}" type="presParOf" srcId="{450A6F1A-66B0-4F61-BD01-0D9EB05C3BD7}" destId="{ED6A7690-1C99-44F2-8B50-6F9C7DB95D6F}" srcOrd="3" destOrd="0" presId="urn:microsoft.com/office/officeart/2018/2/layout/IconVerticalSolidList"/>
    <dgm:cxn modelId="{72734189-E462-456E-BB05-4884431D5B39}" type="presParOf" srcId="{450A6F1A-66B0-4F61-BD01-0D9EB05C3BD7}" destId="{8A3280AD-3449-40B3-BBD9-46089DC62991}" srcOrd="4" destOrd="0" presId="urn:microsoft.com/office/officeart/2018/2/layout/IconVerticalSolidList"/>
    <dgm:cxn modelId="{DD162E35-E571-40AA-8C14-FDC6B2067304}" type="presParOf" srcId="{8A3280AD-3449-40B3-BBD9-46089DC62991}" destId="{E57F67A6-456C-4060-914C-694372118109}" srcOrd="0" destOrd="0" presId="urn:microsoft.com/office/officeart/2018/2/layout/IconVerticalSolidList"/>
    <dgm:cxn modelId="{05D3E273-712C-4000-AEFA-C55E4D840DCD}" type="presParOf" srcId="{8A3280AD-3449-40B3-BBD9-46089DC62991}" destId="{9054D10C-DCFA-40C0-B8F5-59AC509A13B1}" srcOrd="1" destOrd="0" presId="urn:microsoft.com/office/officeart/2018/2/layout/IconVerticalSolidList"/>
    <dgm:cxn modelId="{D7D070D2-F984-41A2-8735-8D132D26E26D}" type="presParOf" srcId="{8A3280AD-3449-40B3-BBD9-46089DC62991}" destId="{32FEEA40-F2D1-4DB1-9208-E358CFBEFA47}" srcOrd="2" destOrd="0" presId="urn:microsoft.com/office/officeart/2018/2/layout/IconVerticalSolidList"/>
    <dgm:cxn modelId="{E6CC2025-FE7D-4598-953F-E73977C0F720}" type="presParOf" srcId="{8A3280AD-3449-40B3-BBD9-46089DC62991}" destId="{B98A07F4-A3A7-4DD9-9294-45B1EF0CB90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400F41-0EE4-4546-ACD4-DB80C8651F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85811875-ACB3-44B5-A548-55AF1FEF5B84}">
      <dgm:prSet/>
      <dgm:spPr/>
      <dgm:t>
        <a:bodyPr/>
        <a:lstStyle/>
        <a:p>
          <a:r>
            <a:rPr lang="fr-FR"/>
            <a:t>🟢 Très satisfaisant : 70%</a:t>
          </a:r>
        </a:p>
      </dgm:t>
    </dgm:pt>
    <dgm:pt modelId="{CC615650-E3D6-43AA-A3DF-8C8FBB237091}" type="parTrans" cxnId="{E93D2BB7-AA29-4137-80C0-3400E713D8EA}">
      <dgm:prSet/>
      <dgm:spPr/>
      <dgm:t>
        <a:bodyPr/>
        <a:lstStyle/>
        <a:p>
          <a:endParaRPr lang="fr-FR"/>
        </a:p>
      </dgm:t>
    </dgm:pt>
    <dgm:pt modelId="{88B7A1EB-A9BC-4236-82AA-8D47A7F4C08A}" type="sibTrans" cxnId="{E93D2BB7-AA29-4137-80C0-3400E713D8EA}">
      <dgm:prSet/>
      <dgm:spPr/>
      <dgm:t>
        <a:bodyPr/>
        <a:lstStyle/>
        <a:p>
          <a:endParaRPr lang="fr-FR"/>
        </a:p>
      </dgm:t>
    </dgm:pt>
    <dgm:pt modelId="{275BCB8B-BC94-46BF-9F56-0F200568C2B3}">
      <dgm:prSet/>
      <dgm:spPr/>
      <dgm:t>
        <a:bodyPr/>
        <a:lstStyle/>
        <a:p>
          <a:r>
            <a:rPr lang="fr-FR"/>
            <a:t>🟢 Satisfaisant : 25%</a:t>
          </a:r>
        </a:p>
      </dgm:t>
    </dgm:pt>
    <dgm:pt modelId="{9211CF61-8505-4B50-ADEA-BAAA75E92626}" type="parTrans" cxnId="{70842B7F-2807-4AFB-9C69-98CCFDAC4324}">
      <dgm:prSet/>
      <dgm:spPr/>
      <dgm:t>
        <a:bodyPr/>
        <a:lstStyle/>
        <a:p>
          <a:endParaRPr lang="fr-FR"/>
        </a:p>
      </dgm:t>
    </dgm:pt>
    <dgm:pt modelId="{38495E85-47E9-4897-A7E4-B2D38844D8F9}" type="sibTrans" cxnId="{70842B7F-2807-4AFB-9C69-98CCFDAC4324}">
      <dgm:prSet/>
      <dgm:spPr/>
      <dgm:t>
        <a:bodyPr/>
        <a:lstStyle/>
        <a:p>
          <a:endParaRPr lang="fr-FR"/>
        </a:p>
      </dgm:t>
    </dgm:pt>
    <dgm:pt modelId="{500C0A2A-264E-4171-8966-F96D15C6E599}">
      <dgm:prSet/>
      <dgm:spPr/>
      <dgm:t>
        <a:bodyPr/>
        <a:lstStyle/>
        <a:p>
          <a:r>
            <a:rPr lang="fr-FR"/>
            <a:t>🟠 Peu satisfaisant : 5%</a:t>
          </a:r>
        </a:p>
      </dgm:t>
    </dgm:pt>
    <dgm:pt modelId="{5FF67222-5515-43A9-BBEB-16FDAB36EE18}" type="parTrans" cxnId="{C4654D18-BF3B-49E6-9833-67DFDB0492FE}">
      <dgm:prSet/>
      <dgm:spPr/>
      <dgm:t>
        <a:bodyPr/>
        <a:lstStyle/>
        <a:p>
          <a:endParaRPr lang="fr-FR"/>
        </a:p>
      </dgm:t>
    </dgm:pt>
    <dgm:pt modelId="{5683358A-25E7-4652-B2EB-0F3CB31F8F3E}" type="sibTrans" cxnId="{C4654D18-BF3B-49E6-9833-67DFDB0492FE}">
      <dgm:prSet/>
      <dgm:spPr/>
      <dgm:t>
        <a:bodyPr/>
        <a:lstStyle/>
        <a:p>
          <a:endParaRPr lang="fr-FR"/>
        </a:p>
      </dgm:t>
    </dgm:pt>
    <dgm:pt modelId="{F666ACBE-84C6-43F0-BD90-DF8CE6DB3062}">
      <dgm:prSet/>
      <dgm:spPr/>
      <dgm:t>
        <a:bodyPr/>
        <a:lstStyle/>
        <a:p>
          <a:r>
            <a:rPr lang="fr-FR"/>
            <a:t>🔴 Pas du tout satisfaisant : 0%</a:t>
          </a:r>
        </a:p>
      </dgm:t>
    </dgm:pt>
    <dgm:pt modelId="{7613474A-9B3E-4E14-81CC-66B0FAE537DF}" type="parTrans" cxnId="{744A63C7-0110-4CC4-B873-4A09ECD693BA}">
      <dgm:prSet/>
      <dgm:spPr/>
      <dgm:t>
        <a:bodyPr/>
        <a:lstStyle/>
        <a:p>
          <a:endParaRPr lang="fr-FR"/>
        </a:p>
      </dgm:t>
    </dgm:pt>
    <dgm:pt modelId="{974B1323-AB60-4624-8408-C57FD7A54D06}" type="sibTrans" cxnId="{744A63C7-0110-4CC4-B873-4A09ECD693BA}">
      <dgm:prSet/>
      <dgm:spPr/>
      <dgm:t>
        <a:bodyPr/>
        <a:lstStyle/>
        <a:p>
          <a:endParaRPr lang="fr-FR"/>
        </a:p>
      </dgm:t>
    </dgm:pt>
    <dgm:pt modelId="{8770E13F-6026-459D-9165-131B3A489559}" type="pres">
      <dgm:prSet presAssocID="{D1400F41-0EE4-4546-ACD4-DB80C8651FCC}" presName="linear" presStyleCnt="0">
        <dgm:presLayoutVars>
          <dgm:animLvl val="lvl"/>
          <dgm:resizeHandles val="exact"/>
        </dgm:presLayoutVars>
      </dgm:prSet>
      <dgm:spPr/>
    </dgm:pt>
    <dgm:pt modelId="{F111F53E-C547-424C-B8CF-D1B4959285D8}" type="pres">
      <dgm:prSet presAssocID="{85811875-ACB3-44B5-A548-55AF1FEF5B8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0500382-898D-4469-8D8E-5E38F810EECE}" type="pres">
      <dgm:prSet presAssocID="{88B7A1EB-A9BC-4236-82AA-8D47A7F4C08A}" presName="spacer" presStyleCnt="0"/>
      <dgm:spPr/>
    </dgm:pt>
    <dgm:pt modelId="{C93C1182-67B2-4EBB-B86E-43DBDBF1332E}" type="pres">
      <dgm:prSet presAssocID="{275BCB8B-BC94-46BF-9F56-0F200568C2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DCD170-7D90-45D1-A700-27087B3D9A49}" type="pres">
      <dgm:prSet presAssocID="{38495E85-47E9-4897-A7E4-B2D38844D8F9}" presName="spacer" presStyleCnt="0"/>
      <dgm:spPr/>
    </dgm:pt>
    <dgm:pt modelId="{07CE3E34-FFF4-4693-979D-DE512428B897}" type="pres">
      <dgm:prSet presAssocID="{500C0A2A-264E-4171-8966-F96D15C6E59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DE8B5A7-CAFA-416A-BC8A-D97E79F9A893}" type="pres">
      <dgm:prSet presAssocID="{5683358A-25E7-4652-B2EB-0F3CB31F8F3E}" presName="spacer" presStyleCnt="0"/>
      <dgm:spPr/>
    </dgm:pt>
    <dgm:pt modelId="{E82EE546-B3C2-44DA-A885-EE70D2612465}" type="pres">
      <dgm:prSet presAssocID="{F666ACBE-84C6-43F0-BD90-DF8CE6DB306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97ECC02-9958-4057-B2F8-49B8329C647B}" type="presOf" srcId="{500C0A2A-264E-4171-8966-F96D15C6E599}" destId="{07CE3E34-FFF4-4693-979D-DE512428B897}" srcOrd="0" destOrd="0" presId="urn:microsoft.com/office/officeart/2005/8/layout/vList2"/>
    <dgm:cxn modelId="{C4654D18-BF3B-49E6-9833-67DFDB0492FE}" srcId="{D1400F41-0EE4-4546-ACD4-DB80C8651FCC}" destId="{500C0A2A-264E-4171-8966-F96D15C6E599}" srcOrd="2" destOrd="0" parTransId="{5FF67222-5515-43A9-BBEB-16FDAB36EE18}" sibTransId="{5683358A-25E7-4652-B2EB-0F3CB31F8F3E}"/>
    <dgm:cxn modelId="{E732C123-8092-4C16-A5D0-D5B3A9756AD5}" type="presOf" srcId="{85811875-ACB3-44B5-A548-55AF1FEF5B84}" destId="{F111F53E-C547-424C-B8CF-D1B4959285D8}" srcOrd="0" destOrd="0" presId="urn:microsoft.com/office/officeart/2005/8/layout/vList2"/>
    <dgm:cxn modelId="{5FD0E723-571A-4E81-B015-40AE39E2D18A}" type="presOf" srcId="{F666ACBE-84C6-43F0-BD90-DF8CE6DB3062}" destId="{E82EE546-B3C2-44DA-A885-EE70D2612465}" srcOrd="0" destOrd="0" presId="urn:microsoft.com/office/officeart/2005/8/layout/vList2"/>
    <dgm:cxn modelId="{70842B7F-2807-4AFB-9C69-98CCFDAC4324}" srcId="{D1400F41-0EE4-4546-ACD4-DB80C8651FCC}" destId="{275BCB8B-BC94-46BF-9F56-0F200568C2B3}" srcOrd="1" destOrd="0" parTransId="{9211CF61-8505-4B50-ADEA-BAAA75E92626}" sibTransId="{38495E85-47E9-4897-A7E4-B2D38844D8F9}"/>
    <dgm:cxn modelId="{A894C58C-E841-4456-9E20-8E0B9A7925A5}" type="presOf" srcId="{D1400F41-0EE4-4546-ACD4-DB80C8651FCC}" destId="{8770E13F-6026-459D-9165-131B3A489559}" srcOrd="0" destOrd="0" presId="urn:microsoft.com/office/officeart/2005/8/layout/vList2"/>
    <dgm:cxn modelId="{BB2082AB-27E1-4A35-B6C2-CD16B8168643}" type="presOf" srcId="{275BCB8B-BC94-46BF-9F56-0F200568C2B3}" destId="{C93C1182-67B2-4EBB-B86E-43DBDBF1332E}" srcOrd="0" destOrd="0" presId="urn:microsoft.com/office/officeart/2005/8/layout/vList2"/>
    <dgm:cxn modelId="{E93D2BB7-AA29-4137-80C0-3400E713D8EA}" srcId="{D1400F41-0EE4-4546-ACD4-DB80C8651FCC}" destId="{85811875-ACB3-44B5-A548-55AF1FEF5B84}" srcOrd="0" destOrd="0" parTransId="{CC615650-E3D6-43AA-A3DF-8C8FBB237091}" sibTransId="{88B7A1EB-A9BC-4236-82AA-8D47A7F4C08A}"/>
    <dgm:cxn modelId="{744A63C7-0110-4CC4-B873-4A09ECD693BA}" srcId="{D1400F41-0EE4-4546-ACD4-DB80C8651FCC}" destId="{F666ACBE-84C6-43F0-BD90-DF8CE6DB3062}" srcOrd="3" destOrd="0" parTransId="{7613474A-9B3E-4E14-81CC-66B0FAE537DF}" sibTransId="{974B1323-AB60-4624-8408-C57FD7A54D06}"/>
    <dgm:cxn modelId="{BC663EB2-DDCA-4E1A-94AA-D4700E7992DB}" type="presParOf" srcId="{8770E13F-6026-459D-9165-131B3A489559}" destId="{F111F53E-C547-424C-B8CF-D1B4959285D8}" srcOrd="0" destOrd="0" presId="urn:microsoft.com/office/officeart/2005/8/layout/vList2"/>
    <dgm:cxn modelId="{3431DDB9-C67B-4FDC-9920-571F094DAD72}" type="presParOf" srcId="{8770E13F-6026-459D-9165-131B3A489559}" destId="{30500382-898D-4469-8D8E-5E38F810EECE}" srcOrd="1" destOrd="0" presId="urn:microsoft.com/office/officeart/2005/8/layout/vList2"/>
    <dgm:cxn modelId="{0E7B7310-992F-4036-96F9-4286743A3A37}" type="presParOf" srcId="{8770E13F-6026-459D-9165-131B3A489559}" destId="{C93C1182-67B2-4EBB-B86E-43DBDBF1332E}" srcOrd="2" destOrd="0" presId="urn:microsoft.com/office/officeart/2005/8/layout/vList2"/>
    <dgm:cxn modelId="{ACC58F43-473A-4CAC-A24D-94785B012F49}" type="presParOf" srcId="{8770E13F-6026-459D-9165-131B3A489559}" destId="{FCDCD170-7D90-45D1-A700-27087B3D9A49}" srcOrd="3" destOrd="0" presId="urn:microsoft.com/office/officeart/2005/8/layout/vList2"/>
    <dgm:cxn modelId="{215CCB92-EAB6-4F83-B7B9-C844927052A5}" type="presParOf" srcId="{8770E13F-6026-459D-9165-131B3A489559}" destId="{07CE3E34-FFF4-4693-979D-DE512428B897}" srcOrd="4" destOrd="0" presId="urn:microsoft.com/office/officeart/2005/8/layout/vList2"/>
    <dgm:cxn modelId="{2B5FEF8D-C2A9-4C88-A09E-9B1C6CD558F6}" type="presParOf" srcId="{8770E13F-6026-459D-9165-131B3A489559}" destId="{0DE8B5A7-CAFA-416A-BC8A-D97E79F9A893}" srcOrd="5" destOrd="0" presId="urn:microsoft.com/office/officeart/2005/8/layout/vList2"/>
    <dgm:cxn modelId="{861AD828-C9F2-4A8D-BEE0-B11580C2F929}" type="presParOf" srcId="{8770E13F-6026-459D-9165-131B3A489559}" destId="{E82EE546-B3C2-44DA-A885-EE70D261246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3DFCD7-7F8E-4E50-A56C-D6A8D99DEFF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0EA0BF-EF15-4293-A7A6-103A6FF22C55}">
      <dgm:prSet/>
      <dgm:spPr/>
      <dgm:t>
        <a:bodyPr/>
        <a:lstStyle/>
        <a:p>
          <a:r>
            <a:rPr lang="fr-FR"/>
            <a:t>✅ Oui : 25%</a:t>
          </a:r>
          <a:endParaRPr lang="en-US"/>
        </a:p>
      </dgm:t>
    </dgm:pt>
    <dgm:pt modelId="{9DD911DA-827F-46A4-BB6E-ACB6D7307E9D}" type="parTrans" cxnId="{B29A6597-9640-48AC-B2C2-79CE1E4634D9}">
      <dgm:prSet/>
      <dgm:spPr/>
      <dgm:t>
        <a:bodyPr/>
        <a:lstStyle/>
        <a:p>
          <a:endParaRPr lang="en-US"/>
        </a:p>
      </dgm:t>
    </dgm:pt>
    <dgm:pt modelId="{732A7A7A-AD27-4151-B88A-3C577E68A87B}" type="sibTrans" cxnId="{B29A6597-9640-48AC-B2C2-79CE1E4634D9}">
      <dgm:prSet/>
      <dgm:spPr/>
      <dgm:t>
        <a:bodyPr/>
        <a:lstStyle/>
        <a:p>
          <a:endParaRPr lang="en-US"/>
        </a:p>
      </dgm:t>
    </dgm:pt>
    <dgm:pt modelId="{BD684E7B-026E-4FA7-B328-0FBB3A3EEAE3}">
      <dgm:prSet/>
      <dgm:spPr/>
      <dgm:t>
        <a:bodyPr/>
        <a:lstStyle/>
        <a:p>
          <a:r>
            <a:rPr lang="fr-FR"/>
            <a:t>❌ Non : 75%</a:t>
          </a:r>
          <a:endParaRPr lang="en-US"/>
        </a:p>
      </dgm:t>
    </dgm:pt>
    <dgm:pt modelId="{9A90D9AC-C6D0-4122-A918-101C09C9D6E8}" type="parTrans" cxnId="{870EEACC-FC9B-4F6D-A9A2-7826237A535A}">
      <dgm:prSet/>
      <dgm:spPr/>
      <dgm:t>
        <a:bodyPr/>
        <a:lstStyle/>
        <a:p>
          <a:endParaRPr lang="en-US"/>
        </a:p>
      </dgm:t>
    </dgm:pt>
    <dgm:pt modelId="{FC1B3ACB-06CB-4EEA-AA2A-8D52F405196C}" type="sibTrans" cxnId="{870EEACC-FC9B-4F6D-A9A2-7826237A535A}">
      <dgm:prSet/>
      <dgm:spPr/>
      <dgm:t>
        <a:bodyPr/>
        <a:lstStyle/>
        <a:p>
          <a:endParaRPr lang="en-US"/>
        </a:p>
      </dgm:t>
    </dgm:pt>
    <dgm:pt modelId="{E17A3802-B827-4026-929C-9D6C6362C71E}" type="pres">
      <dgm:prSet presAssocID="{5C3DFCD7-7F8E-4E50-A56C-D6A8D99DEFF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076E7D-03CB-4067-A4A6-BEEFCAAF7B1E}" type="pres">
      <dgm:prSet presAssocID="{D70EA0BF-EF15-4293-A7A6-103A6FF22C55}" presName="hierRoot1" presStyleCnt="0"/>
      <dgm:spPr/>
    </dgm:pt>
    <dgm:pt modelId="{BB8FF461-5635-402A-A08D-AE6B3D7AC4BC}" type="pres">
      <dgm:prSet presAssocID="{D70EA0BF-EF15-4293-A7A6-103A6FF22C55}" presName="composite" presStyleCnt="0"/>
      <dgm:spPr/>
    </dgm:pt>
    <dgm:pt modelId="{13181B8E-EE54-4BBE-8187-19ECBBFB5B66}" type="pres">
      <dgm:prSet presAssocID="{D70EA0BF-EF15-4293-A7A6-103A6FF22C55}" presName="background" presStyleLbl="node0" presStyleIdx="0" presStyleCnt="2"/>
      <dgm:spPr/>
    </dgm:pt>
    <dgm:pt modelId="{943D1CAE-CACA-4DBC-B77F-DBB281DF6822}" type="pres">
      <dgm:prSet presAssocID="{D70EA0BF-EF15-4293-A7A6-103A6FF22C55}" presName="text" presStyleLbl="fgAcc0" presStyleIdx="0" presStyleCnt="2">
        <dgm:presLayoutVars>
          <dgm:chPref val="3"/>
        </dgm:presLayoutVars>
      </dgm:prSet>
      <dgm:spPr/>
    </dgm:pt>
    <dgm:pt modelId="{F468DC98-D3B2-4923-A050-401802B990BF}" type="pres">
      <dgm:prSet presAssocID="{D70EA0BF-EF15-4293-A7A6-103A6FF22C55}" presName="hierChild2" presStyleCnt="0"/>
      <dgm:spPr/>
    </dgm:pt>
    <dgm:pt modelId="{B6F411F4-B5EF-41C3-959B-B14E9BCB1376}" type="pres">
      <dgm:prSet presAssocID="{BD684E7B-026E-4FA7-B328-0FBB3A3EEAE3}" presName="hierRoot1" presStyleCnt="0"/>
      <dgm:spPr/>
    </dgm:pt>
    <dgm:pt modelId="{C2DADE79-F77C-4020-AAB3-CE81457C799A}" type="pres">
      <dgm:prSet presAssocID="{BD684E7B-026E-4FA7-B328-0FBB3A3EEAE3}" presName="composite" presStyleCnt="0"/>
      <dgm:spPr/>
    </dgm:pt>
    <dgm:pt modelId="{B65999C9-87E3-4AB7-B048-7414DEFA14CA}" type="pres">
      <dgm:prSet presAssocID="{BD684E7B-026E-4FA7-B328-0FBB3A3EEAE3}" presName="background" presStyleLbl="node0" presStyleIdx="1" presStyleCnt="2"/>
      <dgm:spPr/>
    </dgm:pt>
    <dgm:pt modelId="{8B38B695-5933-468F-ABAB-C6D0975B15B7}" type="pres">
      <dgm:prSet presAssocID="{BD684E7B-026E-4FA7-B328-0FBB3A3EEAE3}" presName="text" presStyleLbl="fgAcc0" presStyleIdx="1" presStyleCnt="2">
        <dgm:presLayoutVars>
          <dgm:chPref val="3"/>
        </dgm:presLayoutVars>
      </dgm:prSet>
      <dgm:spPr/>
    </dgm:pt>
    <dgm:pt modelId="{9447B6B9-EEE9-46FD-8559-D09B707DD5AE}" type="pres">
      <dgm:prSet presAssocID="{BD684E7B-026E-4FA7-B328-0FBB3A3EEAE3}" presName="hierChild2" presStyleCnt="0"/>
      <dgm:spPr/>
    </dgm:pt>
  </dgm:ptLst>
  <dgm:cxnLst>
    <dgm:cxn modelId="{FBAC1A30-DA86-401E-90C6-562E56B6EB3B}" type="presOf" srcId="{D70EA0BF-EF15-4293-A7A6-103A6FF22C55}" destId="{943D1CAE-CACA-4DBC-B77F-DBB281DF6822}" srcOrd="0" destOrd="0" presId="urn:microsoft.com/office/officeart/2005/8/layout/hierarchy1"/>
    <dgm:cxn modelId="{B29A6597-9640-48AC-B2C2-79CE1E4634D9}" srcId="{5C3DFCD7-7F8E-4E50-A56C-D6A8D99DEFF8}" destId="{D70EA0BF-EF15-4293-A7A6-103A6FF22C55}" srcOrd="0" destOrd="0" parTransId="{9DD911DA-827F-46A4-BB6E-ACB6D7307E9D}" sibTransId="{732A7A7A-AD27-4151-B88A-3C577E68A87B}"/>
    <dgm:cxn modelId="{1616F29F-933D-429C-AC3C-E719E080BB9E}" type="presOf" srcId="{5C3DFCD7-7F8E-4E50-A56C-D6A8D99DEFF8}" destId="{E17A3802-B827-4026-929C-9D6C6362C71E}" srcOrd="0" destOrd="0" presId="urn:microsoft.com/office/officeart/2005/8/layout/hierarchy1"/>
    <dgm:cxn modelId="{714448C9-8AD2-4488-B2BD-0E85C6001A4F}" type="presOf" srcId="{BD684E7B-026E-4FA7-B328-0FBB3A3EEAE3}" destId="{8B38B695-5933-468F-ABAB-C6D0975B15B7}" srcOrd="0" destOrd="0" presId="urn:microsoft.com/office/officeart/2005/8/layout/hierarchy1"/>
    <dgm:cxn modelId="{870EEACC-FC9B-4F6D-A9A2-7826237A535A}" srcId="{5C3DFCD7-7F8E-4E50-A56C-D6A8D99DEFF8}" destId="{BD684E7B-026E-4FA7-B328-0FBB3A3EEAE3}" srcOrd="1" destOrd="0" parTransId="{9A90D9AC-C6D0-4122-A918-101C09C9D6E8}" sibTransId="{FC1B3ACB-06CB-4EEA-AA2A-8D52F405196C}"/>
    <dgm:cxn modelId="{6F1D0B65-CCF7-4747-900D-BBFAA72D91E4}" type="presParOf" srcId="{E17A3802-B827-4026-929C-9D6C6362C71E}" destId="{0C076E7D-03CB-4067-A4A6-BEEFCAAF7B1E}" srcOrd="0" destOrd="0" presId="urn:microsoft.com/office/officeart/2005/8/layout/hierarchy1"/>
    <dgm:cxn modelId="{5835245D-E1CD-4534-9593-9C500222FDB7}" type="presParOf" srcId="{0C076E7D-03CB-4067-A4A6-BEEFCAAF7B1E}" destId="{BB8FF461-5635-402A-A08D-AE6B3D7AC4BC}" srcOrd="0" destOrd="0" presId="urn:microsoft.com/office/officeart/2005/8/layout/hierarchy1"/>
    <dgm:cxn modelId="{8B37FDDC-4620-486F-8F0B-A3F82317A077}" type="presParOf" srcId="{BB8FF461-5635-402A-A08D-AE6B3D7AC4BC}" destId="{13181B8E-EE54-4BBE-8187-19ECBBFB5B66}" srcOrd="0" destOrd="0" presId="urn:microsoft.com/office/officeart/2005/8/layout/hierarchy1"/>
    <dgm:cxn modelId="{6719DA81-076A-4FF1-844F-C60386E4807E}" type="presParOf" srcId="{BB8FF461-5635-402A-A08D-AE6B3D7AC4BC}" destId="{943D1CAE-CACA-4DBC-B77F-DBB281DF6822}" srcOrd="1" destOrd="0" presId="urn:microsoft.com/office/officeart/2005/8/layout/hierarchy1"/>
    <dgm:cxn modelId="{E0CAC9CE-12B4-4275-8449-86C875FA328C}" type="presParOf" srcId="{0C076E7D-03CB-4067-A4A6-BEEFCAAF7B1E}" destId="{F468DC98-D3B2-4923-A050-401802B990BF}" srcOrd="1" destOrd="0" presId="urn:microsoft.com/office/officeart/2005/8/layout/hierarchy1"/>
    <dgm:cxn modelId="{8F9EF2EB-7DC8-4491-BCD5-8A58F0C07F78}" type="presParOf" srcId="{E17A3802-B827-4026-929C-9D6C6362C71E}" destId="{B6F411F4-B5EF-41C3-959B-B14E9BCB1376}" srcOrd="1" destOrd="0" presId="urn:microsoft.com/office/officeart/2005/8/layout/hierarchy1"/>
    <dgm:cxn modelId="{05EB9ABC-717B-41D5-8813-723C430D6BE8}" type="presParOf" srcId="{B6F411F4-B5EF-41C3-959B-B14E9BCB1376}" destId="{C2DADE79-F77C-4020-AAB3-CE81457C799A}" srcOrd="0" destOrd="0" presId="urn:microsoft.com/office/officeart/2005/8/layout/hierarchy1"/>
    <dgm:cxn modelId="{104E3CBA-1EC0-45AE-A160-7BE5ED1D61BC}" type="presParOf" srcId="{C2DADE79-F77C-4020-AAB3-CE81457C799A}" destId="{B65999C9-87E3-4AB7-B048-7414DEFA14CA}" srcOrd="0" destOrd="0" presId="urn:microsoft.com/office/officeart/2005/8/layout/hierarchy1"/>
    <dgm:cxn modelId="{B1A72B75-9C81-4328-BEBB-8DB3B6308C6D}" type="presParOf" srcId="{C2DADE79-F77C-4020-AAB3-CE81457C799A}" destId="{8B38B695-5933-468F-ABAB-C6D0975B15B7}" srcOrd="1" destOrd="0" presId="urn:microsoft.com/office/officeart/2005/8/layout/hierarchy1"/>
    <dgm:cxn modelId="{EBB42045-44D0-4F96-A6C7-76EA16DE060A}" type="presParOf" srcId="{B6F411F4-B5EF-41C3-959B-B14E9BCB1376}" destId="{9447B6B9-EEE9-46FD-8559-D09B707DD5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B8AB04-6D09-4D94-BA83-C3430C9BE7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677948-C2AC-4820-BC4E-A32DF1EC38EC}">
      <dgm:prSet custT="1"/>
      <dgm:spPr/>
      <dgm:t>
        <a:bodyPr/>
        <a:lstStyle/>
        <a:p>
          <a:r>
            <a:rPr lang="fr-FR" sz="2800" dirty="0"/>
            <a:t>Accueil très apprécié (95% satisfaits)</a:t>
          </a:r>
          <a:endParaRPr lang="en-US" sz="2800" dirty="0"/>
        </a:p>
      </dgm:t>
    </dgm:pt>
    <dgm:pt modelId="{B7D91C06-B46C-493B-B638-E02834E3A4E6}" type="parTrans" cxnId="{280F2A02-47D4-4B47-877B-F82C3032F1CA}">
      <dgm:prSet/>
      <dgm:spPr/>
      <dgm:t>
        <a:bodyPr/>
        <a:lstStyle/>
        <a:p>
          <a:endParaRPr lang="en-US"/>
        </a:p>
      </dgm:t>
    </dgm:pt>
    <dgm:pt modelId="{ACF9A65D-9A5B-4601-A603-896F2191B8F5}" type="sibTrans" cxnId="{280F2A02-47D4-4B47-877B-F82C3032F1CA}">
      <dgm:prSet/>
      <dgm:spPr/>
      <dgm:t>
        <a:bodyPr/>
        <a:lstStyle/>
        <a:p>
          <a:endParaRPr lang="en-US"/>
        </a:p>
      </dgm:t>
    </dgm:pt>
    <dgm:pt modelId="{5856DBAB-823C-4E36-A7DE-383730978ECC}">
      <dgm:prSet custT="1"/>
      <dgm:spPr/>
      <dgm:t>
        <a:bodyPr/>
        <a:lstStyle/>
        <a:p>
          <a:r>
            <a:rPr lang="fr-FR" sz="2800" dirty="0"/>
            <a:t>Fort taux de recommandation (85%)</a:t>
          </a:r>
          <a:endParaRPr lang="en-US" sz="2800" dirty="0"/>
        </a:p>
      </dgm:t>
    </dgm:pt>
    <dgm:pt modelId="{F022CA80-2632-4639-9112-3D903394C132}" type="parTrans" cxnId="{598E1F25-2455-46E7-8FC9-37A53374C323}">
      <dgm:prSet/>
      <dgm:spPr/>
      <dgm:t>
        <a:bodyPr/>
        <a:lstStyle/>
        <a:p>
          <a:endParaRPr lang="en-US"/>
        </a:p>
      </dgm:t>
    </dgm:pt>
    <dgm:pt modelId="{544E45CC-E239-44BC-A32B-61BF94A0A1B8}" type="sibTrans" cxnId="{598E1F25-2455-46E7-8FC9-37A53374C323}">
      <dgm:prSet/>
      <dgm:spPr/>
      <dgm:t>
        <a:bodyPr/>
        <a:lstStyle/>
        <a:p>
          <a:endParaRPr lang="en-US"/>
        </a:p>
      </dgm:t>
    </dgm:pt>
    <dgm:pt modelId="{0B955D36-FCC0-440E-B702-FA2F77A29EDF}">
      <dgm:prSet custT="1"/>
      <dgm:spPr/>
      <dgm:t>
        <a:bodyPr/>
        <a:lstStyle/>
        <a:p>
          <a:r>
            <a:rPr lang="fr-FR" sz="2800" dirty="0"/>
            <a:t>Équipe jugée à l'écoute et professionnelle</a:t>
          </a:r>
          <a:endParaRPr lang="en-US" sz="2800" dirty="0"/>
        </a:p>
      </dgm:t>
    </dgm:pt>
    <dgm:pt modelId="{4248EA5A-C8F2-474B-8291-C3B0C32D5C31}" type="parTrans" cxnId="{E2083C4C-BD63-45DE-8819-0917B8BDAAB3}">
      <dgm:prSet/>
      <dgm:spPr/>
      <dgm:t>
        <a:bodyPr/>
        <a:lstStyle/>
        <a:p>
          <a:endParaRPr lang="en-US"/>
        </a:p>
      </dgm:t>
    </dgm:pt>
    <dgm:pt modelId="{64E40F88-9C02-466D-BF1E-E535D9323DA4}" type="sibTrans" cxnId="{E2083C4C-BD63-45DE-8819-0917B8BDAAB3}">
      <dgm:prSet/>
      <dgm:spPr/>
      <dgm:t>
        <a:bodyPr/>
        <a:lstStyle/>
        <a:p>
          <a:endParaRPr lang="en-US"/>
        </a:p>
      </dgm:t>
    </dgm:pt>
    <dgm:pt modelId="{52295B95-4B5E-4470-BD35-7941FB2906B9}">
      <dgm:prSet custT="1"/>
      <dgm:spPr/>
      <dgm:t>
        <a:bodyPr/>
        <a:lstStyle/>
        <a:p>
          <a:r>
            <a:rPr lang="fr-FR" sz="2800" dirty="0"/>
            <a:t>Accompagnement médical de qualité</a:t>
          </a:r>
          <a:endParaRPr lang="en-US" sz="2800" dirty="0"/>
        </a:p>
      </dgm:t>
    </dgm:pt>
    <dgm:pt modelId="{1E218F91-9D27-4221-95C6-A4BE6098F4ED}" type="parTrans" cxnId="{F11996ED-D605-453C-B967-EC5E917998A5}">
      <dgm:prSet/>
      <dgm:spPr/>
      <dgm:t>
        <a:bodyPr/>
        <a:lstStyle/>
        <a:p>
          <a:endParaRPr lang="en-US"/>
        </a:p>
      </dgm:t>
    </dgm:pt>
    <dgm:pt modelId="{375465CE-9220-4CA8-BCAA-3B2133B49B47}" type="sibTrans" cxnId="{F11996ED-D605-453C-B967-EC5E917998A5}">
      <dgm:prSet/>
      <dgm:spPr/>
      <dgm:t>
        <a:bodyPr/>
        <a:lstStyle/>
        <a:p>
          <a:endParaRPr lang="en-US"/>
        </a:p>
      </dgm:t>
    </dgm:pt>
    <dgm:pt modelId="{F85FE6BE-3A21-4634-AA7A-063177B709C6}" type="pres">
      <dgm:prSet presAssocID="{40B8AB04-6D09-4D94-BA83-C3430C9BE7EE}" presName="linear" presStyleCnt="0">
        <dgm:presLayoutVars>
          <dgm:animLvl val="lvl"/>
          <dgm:resizeHandles val="exact"/>
        </dgm:presLayoutVars>
      </dgm:prSet>
      <dgm:spPr/>
    </dgm:pt>
    <dgm:pt modelId="{0A21B061-87E7-4896-BED6-350A392C927B}" type="pres">
      <dgm:prSet presAssocID="{9F677948-C2AC-4820-BC4E-A32DF1EC38E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8458B56-6DA2-415F-BC9A-5035897D46B2}" type="pres">
      <dgm:prSet presAssocID="{ACF9A65D-9A5B-4601-A603-896F2191B8F5}" presName="spacer" presStyleCnt="0"/>
      <dgm:spPr/>
    </dgm:pt>
    <dgm:pt modelId="{34BAF9AE-705C-49B6-AEDA-04899F69DEBE}" type="pres">
      <dgm:prSet presAssocID="{5856DBAB-823C-4E36-A7DE-383730978EC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7A0B699-DF7D-4715-BBB9-75F83E5462AE}" type="pres">
      <dgm:prSet presAssocID="{544E45CC-E239-44BC-A32B-61BF94A0A1B8}" presName="spacer" presStyleCnt="0"/>
      <dgm:spPr/>
    </dgm:pt>
    <dgm:pt modelId="{C3CDF7A3-15A5-4C15-8D13-3C3ED4C748FB}" type="pres">
      <dgm:prSet presAssocID="{0B955D36-FCC0-440E-B702-FA2F77A29ED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23900BB-9C3F-4429-A1C7-3AFADBE2BCAA}" type="pres">
      <dgm:prSet presAssocID="{64E40F88-9C02-466D-BF1E-E535D9323DA4}" presName="spacer" presStyleCnt="0"/>
      <dgm:spPr/>
    </dgm:pt>
    <dgm:pt modelId="{2EE7A561-628E-4FE3-A97D-2001B50BC1C2}" type="pres">
      <dgm:prSet presAssocID="{52295B95-4B5E-4470-BD35-7941FB2906B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80F2A02-47D4-4B47-877B-F82C3032F1CA}" srcId="{40B8AB04-6D09-4D94-BA83-C3430C9BE7EE}" destId="{9F677948-C2AC-4820-BC4E-A32DF1EC38EC}" srcOrd="0" destOrd="0" parTransId="{B7D91C06-B46C-493B-B638-E02834E3A4E6}" sibTransId="{ACF9A65D-9A5B-4601-A603-896F2191B8F5}"/>
    <dgm:cxn modelId="{598E1F25-2455-46E7-8FC9-37A53374C323}" srcId="{40B8AB04-6D09-4D94-BA83-C3430C9BE7EE}" destId="{5856DBAB-823C-4E36-A7DE-383730978ECC}" srcOrd="1" destOrd="0" parTransId="{F022CA80-2632-4639-9112-3D903394C132}" sibTransId="{544E45CC-E239-44BC-A32B-61BF94A0A1B8}"/>
    <dgm:cxn modelId="{E2083C4C-BD63-45DE-8819-0917B8BDAAB3}" srcId="{40B8AB04-6D09-4D94-BA83-C3430C9BE7EE}" destId="{0B955D36-FCC0-440E-B702-FA2F77A29EDF}" srcOrd="2" destOrd="0" parTransId="{4248EA5A-C8F2-474B-8291-C3B0C32D5C31}" sibTransId="{64E40F88-9C02-466D-BF1E-E535D9323DA4}"/>
    <dgm:cxn modelId="{7E13239C-04D3-46D4-B349-E93E850D8924}" type="presOf" srcId="{0B955D36-FCC0-440E-B702-FA2F77A29EDF}" destId="{C3CDF7A3-15A5-4C15-8D13-3C3ED4C748FB}" srcOrd="0" destOrd="0" presId="urn:microsoft.com/office/officeart/2005/8/layout/vList2"/>
    <dgm:cxn modelId="{C7C6BEDE-8D94-4303-9813-CFD4A36F20A5}" type="presOf" srcId="{5856DBAB-823C-4E36-A7DE-383730978ECC}" destId="{34BAF9AE-705C-49B6-AEDA-04899F69DEBE}" srcOrd="0" destOrd="0" presId="urn:microsoft.com/office/officeart/2005/8/layout/vList2"/>
    <dgm:cxn modelId="{1E70E1E1-DAE6-4265-99DC-EF71281F8055}" type="presOf" srcId="{52295B95-4B5E-4470-BD35-7941FB2906B9}" destId="{2EE7A561-628E-4FE3-A97D-2001B50BC1C2}" srcOrd="0" destOrd="0" presId="urn:microsoft.com/office/officeart/2005/8/layout/vList2"/>
    <dgm:cxn modelId="{57B169E2-7F0B-470F-99DC-DE1233CAC70E}" type="presOf" srcId="{9F677948-C2AC-4820-BC4E-A32DF1EC38EC}" destId="{0A21B061-87E7-4896-BED6-350A392C927B}" srcOrd="0" destOrd="0" presId="urn:microsoft.com/office/officeart/2005/8/layout/vList2"/>
    <dgm:cxn modelId="{7E3575E8-7251-4026-BA76-AA059A3ED1BE}" type="presOf" srcId="{40B8AB04-6D09-4D94-BA83-C3430C9BE7EE}" destId="{F85FE6BE-3A21-4634-AA7A-063177B709C6}" srcOrd="0" destOrd="0" presId="urn:microsoft.com/office/officeart/2005/8/layout/vList2"/>
    <dgm:cxn modelId="{F11996ED-D605-453C-B967-EC5E917998A5}" srcId="{40B8AB04-6D09-4D94-BA83-C3430C9BE7EE}" destId="{52295B95-4B5E-4470-BD35-7941FB2906B9}" srcOrd="3" destOrd="0" parTransId="{1E218F91-9D27-4221-95C6-A4BE6098F4ED}" sibTransId="{375465CE-9220-4CA8-BCAA-3B2133B49B47}"/>
    <dgm:cxn modelId="{FB0B49E4-9586-4676-8B91-3041AF590D15}" type="presParOf" srcId="{F85FE6BE-3A21-4634-AA7A-063177B709C6}" destId="{0A21B061-87E7-4896-BED6-350A392C927B}" srcOrd="0" destOrd="0" presId="urn:microsoft.com/office/officeart/2005/8/layout/vList2"/>
    <dgm:cxn modelId="{3E7E7717-FBC7-411A-98AC-14A2572AC2DE}" type="presParOf" srcId="{F85FE6BE-3A21-4634-AA7A-063177B709C6}" destId="{C8458B56-6DA2-415F-BC9A-5035897D46B2}" srcOrd="1" destOrd="0" presId="urn:microsoft.com/office/officeart/2005/8/layout/vList2"/>
    <dgm:cxn modelId="{E1C0EB56-E50D-402C-AB65-AB74F6E3EF6F}" type="presParOf" srcId="{F85FE6BE-3A21-4634-AA7A-063177B709C6}" destId="{34BAF9AE-705C-49B6-AEDA-04899F69DEBE}" srcOrd="2" destOrd="0" presId="urn:microsoft.com/office/officeart/2005/8/layout/vList2"/>
    <dgm:cxn modelId="{AAA624FF-3C89-47FF-9D20-EE4815147423}" type="presParOf" srcId="{F85FE6BE-3A21-4634-AA7A-063177B709C6}" destId="{E7A0B699-DF7D-4715-BBB9-75F83E5462AE}" srcOrd="3" destOrd="0" presId="urn:microsoft.com/office/officeart/2005/8/layout/vList2"/>
    <dgm:cxn modelId="{BA7AF521-25F5-4637-BFFC-4C1F8CE821EF}" type="presParOf" srcId="{F85FE6BE-3A21-4634-AA7A-063177B709C6}" destId="{C3CDF7A3-15A5-4C15-8D13-3C3ED4C748FB}" srcOrd="4" destOrd="0" presId="urn:microsoft.com/office/officeart/2005/8/layout/vList2"/>
    <dgm:cxn modelId="{67E96180-286F-4B4F-8294-39E7E5F1290B}" type="presParOf" srcId="{F85FE6BE-3A21-4634-AA7A-063177B709C6}" destId="{723900BB-9C3F-4429-A1C7-3AFADBE2BCAA}" srcOrd="5" destOrd="0" presId="urn:microsoft.com/office/officeart/2005/8/layout/vList2"/>
    <dgm:cxn modelId="{BE38EBF5-2369-4458-B65D-188178D10D4B}" type="presParOf" srcId="{F85FE6BE-3A21-4634-AA7A-063177B709C6}" destId="{2EE7A561-628E-4FE3-A97D-2001B50BC1C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9F4E7E-9A04-4268-97B4-7B5BDDC6DC6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3D7980-B595-4A40-A1A1-188CE1438CF2}">
      <dgm:prSet custT="1"/>
      <dgm:spPr/>
      <dgm:t>
        <a:bodyPr/>
        <a:lstStyle/>
        <a:p>
          <a:r>
            <a:rPr lang="fr-FR" sz="2800" dirty="0"/>
            <a:t>Faible participation aux conférences (25%)</a:t>
          </a:r>
          <a:endParaRPr lang="en-US" sz="2800" dirty="0"/>
        </a:p>
      </dgm:t>
    </dgm:pt>
    <dgm:pt modelId="{7F2F2004-A885-46AB-AF5A-F4134A514604}" type="parTrans" cxnId="{5EAEA912-CF3D-4D4C-B9D5-35D0667BC411}">
      <dgm:prSet/>
      <dgm:spPr/>
      <dgm:t>
        <a:bodyPr/>
        <a:lstStyle/>
        <a:p>
          <a:endParaRPr lang="en-US"/>
        </a:p>
      </dgm:t>
    </dgm:pt>
    <dgm:pt modelId="{0A718743-BC44-4269-AFED-5F8639136298}" type="sibTrans" cxnId="{5EAEA912-CF3D-4D4C-B9D5-35D0667BC411}">
      <dgm:prSet/>
      <dgm:spPr/>
      <dgm:t>
        <a:bodyPr/>
        <a:lstStyle/>
        <a:p>
          <a:endParaRPr lang="en-US"/>
        </a:p>
      </dgm:t>
    </dgm:pt>
    <dgm:pt modelId="{410E1BDF-4DEA-4828-A443-3DD10878B2EE}">
      <dgm:prSet custT="1"/>
      <dgm:spPr/>
      <dgm:t>
        <a:bodyPr/>
        <a:lstStyle/>
        <a:p>
          <a:r>
            <a:rPr lang="fr-FR" sz="2800" dirty="0"/>
            <a:t>Contact lors de l'inclusion à améliorer (55% non contactés)</a:t>
          </a:r>
          <a:endParaRPr lang="en-US" sz="2800" dirty="0"/>
        </a:p>
      </dgm:t>
    </dgm:pt>
    <dgm:pt modelId="{75E2DC9E-FEC3-4B68-91AD-9E317434E5C5}" type="parTrans" cxnId="{FEA34048-4421-487B-80B1-5CC5AD5D921D}">
      <dgm:prSet/>
      <dgm:spPr/>
      <dgm:t>
        <a:bodyPr/>
        <a:lstStyle/>
        <a:p>
          <a:endParaRPr lang="en-US"/>
        </a:p>
      </dgm:t>
    </dgm:pt>
    <dgm:pt modelId="{141CCFB6-590F-4D54-9C02-1119FE83268B}" type="sibTrans" cxnId="{FEA34048-4421-487B-80B1-5CC5AD5D921D}">
      <dgm:prSet/>
      <dgm:spPr/>
      <dgm:t>
        <a:bodyPr/>
        <a:lstStyle/>
        <a:p>
          <a:endParaRPr lang="en-US"/>
        </a:p>
      </dgm:t>
    </dgm:pt>
    <dgm:pt modelId="{F5D9F924-7BFD-4336-9360-FF7426161388}">
      <dgm:prSet custT="1"/>
      <dgm:spPr/>
      <dgm:t>
        <a:bodyPr/>
        <a:lstStyle/>
        <a:p>
          <a:r>
            <a:rPr lang="fr-FR" sz="2800" dirty="0"/>
            <a:t>Demande récurrente : accès aux replays vidéo</a:t>
          </a:r>
          <a:endParaRPr lang="en-US" sz="2800" dirty="0"/>
        </a:p>
      </dgm:t>
    </dgm:pt>
    <dgm:pt modelId="{9613A0FD-0F18-49C2-B38F-534954DECC32}" type="parTrans" cxnId="{86021DD5-A4ED-4B21-B68F-626305D3D455}">
      <dgm:prSet/>
      <dgm:spPr/>
      <dgm:t>
        <a:bodyPr/>
        <a:lstStyle/>
        <a:p>
          <a:endParaRPr lang="en-US"/>
        </a:p>
      </dgm:t>
    </dgm:pt>
    <dgm:pt modelId="{6338C33F-3ED1-4097-A2D0-230F05D6F50E}" type="sibTrans" cxnId="{86021DD5-A4ED-4B21-B68F-626305D3D455}">
      <dgm:prSet/>
      <dgm:spPr/>
      <dgm:t>
        <a:bodyPr/>
        <a:lstStyle/>
        <a:p>
          <a:endParaRPr lang="en-US"/>
        </a:p>
      </dgm:t>
    </dgm:pt>
    <dgm:pt modelId="{E28FB94F-D676-4CC6-9284-DA73129A246B}">
      <dgm:prSet custT="1"/>
      <dgm:spPr/>
      <dgm:t>
        <a:bodyPr/>
        <a:lstStyle/>
        <a:p>
          <a:r>
            <a:rPr lang="fr-FR" sz="2800" dirty="0"/>
            <a:t>Communication à renforcer avec les familles</a:t>
          </a:r>
          <a:endParaRPr lang="en-US" sz="2800" dirty="0"/>
        </a:p>
      </dgm:t>
    </dgm:pt>
    <dgm:pt modelId="{3ABFF8E8-80E5-4295-B3FA-8E59FDAB3006}" type="parTrans" cxnId="{3B59597A-18AC-4B37-98DD-5E8BA709A107}">
      <dgm:prSet/>
      <dgm:spPr/>
      <dgm:t>
        <a:bodyPr/>
        <a:lstStyle/>
        <a:p>
          <a:endParaRPr lang="en-US"/>
        </a:p>
      </dgm:t>
    </dgm:pt>
    <dgm:pt modelId="{E2DAE9FE-F071-4029-8BFB-294D8A0C24F9}" type="sibTrans" cxnId="{3B59597A-18AC-4B37-98DD-5E8BA709A107}">
      <dgm:prSet/>
      <dgm:spPr/>
      <dgm:t>
        <a:bodyPr/>
        <a:lstStyle/>
        <a:p>
          <a:endParaRPr lang="en-US"/>
        </a:p>
      </dgm:t>
    </dgm:pt>
    <dgm:pt modelId="{86ED9024-AEA4-4C2E-A848-45CE01F1452D}" type="pres">
      <dgm:prSet presAssocID="{969F4E7E-9A04-4268-97B4-7B5BDDC6DC66}" presName="linear" presStyleCnt="0">
        <dgm:presLayoutVars>
          <dgm:animLvl val="lvl"/>
          <dgm:resizeHandles val="exact"/>
        </dgm:presLayoutVars>
      </dgm:prSet>
      <dgm:spPr/>
    </dgm:pt>
    <dgm:pt modelId="{D2D580BB-DBB9-438D-829B-92F915A35628}" type="pres">
      <dgm:prSet presAssocID="{4D3D7980-B595-4A40-A1A1-188CE1438CF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2D31C9B-A341-4574-A53B-2FB7713A4B6D}" type="pres">
      <dgm:prSet presAssocID="{0A718743-BC44-4269-AFED-5F8639136298}" presName="spacer" presStyleCnt="0"/>
      <dgm:spPr/>
    </dgm:pt>
    <dgm:pt modelId="{A12611D4-6F0F-4A60-8E94-055065FF83DE}" type="pres">
      <dgm:prSet presAssocID="{410E1BDF-4DEA-4828-A443-3DD10878B2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ADE6604-3C81-4DB2-990E-E80D1F274319}" type="pres">
      <dgm:prSet presAssocID="{141CCFB6-590F-4D54-9C02-1119FE83268B}" presName="spacer" presStyleCnt="0"/>
      <dgm:spPr/>
    </dgm:pt>
    <dgm:pt modelId="{61BBD40F-D238-4E56-A384-AACFA8DC4E3E}" type="pres">
      <dgm:prSet presAssocID="{F5D9F924-7BFD-4336-9360-FF742616138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964B839-982E-4810-B5E5-F052DB3DD210}" type="pres">
      <dgm:prSet presAssocID="{6338C33F-3ED1-4097-A2D0-230F05D6F50E}" presName="spacer" presStyleCnt="0"/>
      <dgm:spPr/>
    </dgm:pt>
    <dgm:pt modelId="{3A6ADBB0-B737-49C5-B8BD-42BF1FF877A2}" type="pres">
      <dgm:prSet presAssocID="{E28FB94F-D676-4CC6-9284-DA73129A246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A489909-D6B6-49A4-AD01-A742AEAA3D29}" type="presOf" srcId="{410E1BDF-4DEA-4828-A443-3DD10878B2EE}" destId="{A12611D4-6F0F-4A60-8E94-055065FF83DE}" srcOrd="0" destOrd="0" presId="urn:microsoft.com/office/officeart/2005/8/layout/vList2"/>
    <dgm:cxn modelId="{5EAEA912-CF3D-4D4C-B9D5-35D0667BC411}" srcId="{969F4E7E-9A04-4268-97B4-7B5BDDC6DC66}" destId="{4D3D7980-B595-4A40-A1A1-188CE1438CF2}" srcOrd="0" destOrd="0" parTransId="{7F2F2004-A885-46AB-AF5A-F4134A514604}" sibTransId="{0A718743-BC44-4269-AFED-5F8639136298}"/>
    <dgm:cxn modelId="{F4E21519-D5B8-4702-8070-AB190A06AF3F}" type="presOf" srcId="{F5D9F924-7BFD-4336-9360-FF7426161388}" destId="{61BBD40F-D238-4E56-A384-AACFA8DC4E3E}" srcOrd="0" destOrd="0" presId="urn:microsoft.com/office/officeart/2005/8/layout/vList2"/>
    <dgm:cxn modelId="{1BC6E739-CBCC-475C-9446-5F3923FF030E}" type="presOf" srcId="{E28FB94F-D676-4CC6-9284-DA73129A246B}" destId="{3A6ADBB0-B737-49C5-B8BD-42BF1FF877A2}" srcOrd="0" destOrd="0" presId="urn:microsoft.com/office/officeart/2005/8/layout/vList2"/>
    <dgm:cxn modelId="{FEA34048-4421-487B-80B1-5CC5AD5D921D}" srcId="{969F4E7E-9A04-4268-97B4-7B5BDDC6DC66}" destId="{410E1BDF-4DEA-4828-A443-3DD10878B2EE}" srcOrd="1" destOrd="0" parTransId="{75E2DC9E-FEC3-4B68-91AD-9E317434E5C5}" sibTransId="{141CCFB6-590F-4D54-9C02-1119FE83268B}"/>
    <dgm:cxn modelId="{E5707E6D-AC3C-4295-AB9F-8C99F645FDE2}" type="presOf" srcId="{4D3D7980-B595-4A40-A1A1-188CE1438CF2}" destId="{D2D580BB-DBB9-438D-829B-92F915A35628}" srcOrd="0" destOrd="0" presId="urn:microsoft.com/office/officeart/2005/8/layout/vList2"/>
    <dgm:cxn modelId="{3B59597A-18AC-4B37-98DD-5E8BA709A107}" srcId="{969F4E7E-9A04-4268-97B4-7B5BDDC6DC66}" destId="{E28FB94F-D676-4CC6-9284-DA73129A246B}" srcOrd="3" destOrd="0" parTransId="{3ABFF8E8-80E5-4295-B3FA-8E59FDAB3006}" sibTransId="{E2DAE9FE-F071-4029-8BFB-294D8A0C24F9}"/>
    <dgm:cxn modelId="{E2338A97-6CA6-4042-B577-D4E360BFB8BA}" type="presOf" srcId="{969F4E7E-9A04-4268-97B4-7B5BDDC6DC66}" destId="{86ED9024-AEA4-4C2E-A848-45CE01F1452D}" srcOrd="0" destOrd="0" presId="urn:microsoft.com/office/officeart/2005/8/layout/vList2"/>
    <dgm:cxn modelId="{86021DD5-A4ED-4B21-B68F-626305D3D455}" srcId="{969F4E7E-9A04-4268-97B4-7B5BDDC6DC66}" destId="{F5D9F924-7BFD-4336-9360-FF7426161388}" srcOrd="2" destOrd="0" parTransId="{9613A0FD-0F18-49C2-B38F-534954DECC32}" sibTransId="{6338C33F-3ED1-4097-A2D0-230F05D6F50E}"/>
    <dgm:cxn modelId="{2AED9859-5246-471E-8C8C-62D0E3813228}" type="presParOf" srcId="{86ED9024-AEA4-4C2E-A848-45CE01F1452D}" destId="{D2D580BB-DBB9-438D-829B-92F915A35628}" srcOrd="0" destOrd="0" presId="urn:microsoft.com/office/officeart/2005/8/layout/vList2"/>
    <dgm:cxn modelId="{1D5C3216-428A-4972-963A-83037F02A423}" type="presParOf" srcId="{86ED9024-AEA4-4C2E-A848-45CE01F1452D}" destId="{52D31C9B-A341-4574-A53B-2FB7713A4B6D}" srcOrd="1" destOrd="0" presId="urn:microsoft.com/office/officeart/2005/8/layout/vList2"/>
    <dgm:cxn modelId="{CE617729-506C-48BB-B73D-2A46CAA1E0C2}" type="presParOf" srcId="{86ED9024-AEA4-4C2E-A848-45CE01F1452D}" destId="{A12611D4-6F0F-4A60-8E94-055065FF83DE}" srcOrd="2" destOrd="0" presId="urn:microsoft.com/office/officeart/2005/8/layout/vList2"/>
    <dgm:cxn modelId="{2AB7E9DC-D0DA-4703-8DE6-B208CA8DB53D}" type="presParOf" srcId="{86ED9024-AEA4-4C2E-A848-45CE01F1452D}" destId="{DADE6604-3C81-4DB2-990E-E80D1F274319}" srcOrd="3" destOrd="0" presId="urn:microsoft.com/office/officeart/2005/8/layout/vList2"/>
    <dgm:cxn modelId="{FB6029B7-92D0-4A40-AAF1-F49139C12E5F}" type="presParOf" srcId="{86ED9024-AEA4-4C2E-A848-45CE01F1452D}" destId="{61BBD40F-D238-4E56-A384-AACFA8DC4E3E}" srcOrd="4" destOrd="0" presId="urn:microsoft.com/office/officeart/2005/8/layout/vList2"/>
    <dgm:cxn modelId="{3C66E0CC-302D-40F3-A90E-7F5F547A3DE5}" type="presParOf" srcId="{86ED9024-AEA4-4C2E-A848-45CE01F1452D}" destId="{A964B839-982E-4810-B5E5-F052DB3DD210}" srcOrd="5" destOrd="0" presId="urn:microsoft.com/office/officeart/2005/8/layout/vList2"/>
    <dgm:cxn modelId="{424974A5-BAAE-4A72-8FDE-AB513C983A24}" type="presParOf" srcId="{86ED9024-AEA4-4C2E-A848-45CE01F1452D}" destId="{3A6ADBB0-B737-49C5-B8BD-42BF1FF877A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05EBB-2345-4B5D-83B7-1F6CD448B1FC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9DF78-D4F0-41F6-A263-18C8DBB23D92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C422A5-31EF-4E94-B073-B35B4F580DFB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✅ 95% des répondants déclarent être satisfaits de l'accueil (physique, téléphonique)</a:t>
          </a:r>
          <a:endParaRPr lang="en-US" sz="2200" kern="1200"/>
        </a:p>
      </dsp:txBody>
      <dsp:txXfrm>
        <a:off x="1844034" y="682"/>
        <a:ext cx="4401230" cy="1596566"/>
      </dsp:txXfrm>
    </dsp:sp>
    <dsp:sp modelId="{5087F48B-F776-4C12-B91C-9CDCA8A745D6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673E3-5516-49B0-A5AA-0ECCDA04B4F5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6986D-6267-4232-A5B6-D70411F3FA5F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✅ 85% des répondants recommanderaient le réseau à leur entourage </a:t>
          </a:r>
          <a:endParaRPr lang="en-US" sz="2200" kern="1200"/>
        </a:p>
      </dsp:txBody>
      <dsp:txXfrm>
        <a:off x="1844034" y="1996390"/>
        <a:ext cx="4401230" cy="1596566"/>
      </dsp:txXfrm>
    </dsp:sp>
    <dsp:sp modelId="{E57F67A6-456C-4060-914C-694372118109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54D10C-DCFA-40C0-B8F5-59AC509A13B1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A07F4-A3A7-4DD9-9294-45B1EF0CB90B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⚠️ 25% des répondants déclarent avoir participer aux conférences</a:t>
          </a:r>
          <a:endParaRPr lang="en-US" sz="2200" kern="1200"/>
        </a:p>
      </dsp:txBody>
      <dsp:txXfrm>
        <a:off x="1844034" y="3992098"/>
        <a:ext cx="4401230" cy="1596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1F53E-C547-424C-B8CF-D1B4959285D8}">
      <dsp:nvSpPr>
        <dsp:cNvPr id="0" name=""/>
        <dsp:cNvSpPr/>
      </dsp:nvSpPr>
      <dsp:spPr>
        <a:xfrm>
          <a:off x="0" y="55269"/>
          <a:ext cx="10515600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🟢 Très satisfaisant : 70%</a:t>
          </a:r>
        </a:p>
      </dsp:txBody>
      <dsp:txXfrm>
        <a:off x="47748" y="103017"/>
        <a:ext cx="10420104" cy="882624"/>
      </dsp:txXfrm>
    </dsp:sp>
    <dsp:sp modelId="{C93C1182-67B2-4EBB-B86E-43DBDBF1332E}">
      <dsp:nvSpPr>
        <dsp:cNvPr id="0" name=""/>
        <dsp:cNvSpPr/>
      </dsp:nvSpPr>
      <dsp:spPr>
        <a:xfrm>
          <a:off x="0" y="1142829"/>
          <a:ext cx="10515600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🟢 Satisfaisant : 25%</a:t>
          </a:r>
        </a:p>
      </dsp:txBody>
      <dsp:txXfrm>
        <a:off x="47748" y="1190577"/>
        <a:ext cx="10420104" cy="882624"/>
      </dsp:txXfrm>
    </dsp:sp>
    <dsp:sp modelId="{07CE3E34-FFF4-4693-979D-DE512428B897}">
      <dsp:nvSpPr>
        <dsp:cNvPr id="0" name=""/>
        <dsp:cNvSpPr/>
      </dsp:nvSpPr>
      <dsp:spPr>
        <a:xfrm>
          <a:off x="0" y="2230389"/>
          <a:ext cx="10515600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🟠 Peu satisfaisant : 5%</a:t>
          </a:r>
        </a:p>
      </dsp:txBody>
      <dsp:txXfrm>
        <a:off x="47748" y="2278137"/>
        <a:ext cx="10420104" cy="882624"/>
      </dsp:txXfrm>
    </dsp:sp>
    <dsp:sp modelId="{E82EE546-B3C2-44DA-A885-EE70D2612465}">
      <dsp:nvSpPr>
        <dsp:cNvPr id="0" name=""/>
        <dsp:cNvSpPr/>
      </dsp:nvSpPr>
      <dsp:spPr>
        <a:xfrm>
          <a:off x="0" y="3317949"/>
          <a:ext cx="10515600" cy="978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/>
            <a:t>🔴 Pas du tout satisfaisant : 0%</a:t>
          </a:r>
        </a:p>
      </dsp:txBody>
      <dsp:txXfrm>
        <a:off x="47748" y="3365697"/>
        <a:ext cx="10420104" cy="8826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81B8E-EE54-4BBE-8187-19ECBBFB5B66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D1CAE-CACA-4DBC-B77F-DBB281DF6822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/>
            <a:t>✅ Oui : 25%</a:t>
          </a:r>
          <a:endParaRPr lang="en-US" sz="6500" kern="1200"/>
        </a:p>
      </dsp:txBody>
      <dsp:txXfrm>
        <a:off x="696297" y="538547"/>
        <a:ext cx="4171627" cy="2590157"/>
      </dsp:txXfrm>
    </dsp:sp>
    <dsp:sp modelId="{B65999C9-87E3-4AB7-B048-7414DEFA14CA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38B695-5933-468F-ABAB-C6D0975B15B7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/>
            <a:t>❌ Non : 75%</a:t>
          </a:r>
          <a:endParaRPr lang="en-US" sz="6500" kern="1200"/>
        </a:p>
      </dsp:txBody>
      <dsp:txXfrm>
        <a:off x="5991936" y="538547"/>
        <a:ext cx="4171627" cy="25901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1B061-87E7-4896-BED6-350A392C927B}">
      <dsp:nvSpPr>
        <dsp:cNvPr id="0" name=""/>
        <dsp:cNvSpPr/>
      </dsp:nvSpPr>
      <dsp:spPr>
        <a:xfrm>
          <a:off x="0" y="41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Accueil très apprécié (95% satisfaits)</a:t>
          </a:r>
          <a:endParaRPr lang="en-US" sz="2800" kern="1200" dirty="0"/>
        </a:p>
      </dsp:txBody>
      <dsp:txXfrm>
        <a:off x="47519" y="51668"/>
        <a:ext cx="10420562" cy="878402"/>
      </dsp:txXfrm>
    </dsp:sp>
    <dsp:sp modelId="{34BAF9AE-705C-49B6-AEDA-04899F69DEBE}">
      <dsp:nvSpPr>
        <dsp:cNvPr id="0" name=""/>
        <dsp:cNvSpPr/>
      </dsp:nvSpPr>
      <dsp:spPr>
        <a:xfrm>
          <a:off x="0" y="11273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Fort taux de recommandation (85%)</a:t>
          </a:r>
          <a:endParaRPr lang="en-US" sz="2800" kern="1200" dirty="0"/>
        </a:p>
      </dsp:txBody>
      <dsp:txXfrm>
        <a:off x="47519" y="1174868"/>
        <a:ext cx="10420562" cy="878402"/>
      </dsp:txXfrm>
    </dsp:sp>
    <dsp:sp modelId="{C3CDF7A3-15A5-4C15-8D13-3C3ED4C748FB}">
      <dsp:nvSpPr>
        <dsp:cNvPr id="0" name=""/>
        <dsp:cNvSpPr/>
      </dsp:nvSpPr>
      <dsp:spPr>
        <a:xfrm>
          <a:off x="0" y="22505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Équipe jugée à l'écoute et professionnelle</a:t>
          </a:r>
          <a:endParaRPr lang="en-US" sz="2800" kern="1200" dirty="0"/>
        </a:p>
      </dsp:txBody>
      <dsp:txXfrm>
        <a:off x="47519" y="2298068"/>
        <a:ext cx="10420562" cy="878402"/>
      </dsp:txXfrm>
    </dsp:sp>
    <dsp:sp modelId="{2EE7A561-628E-4FE3-A97D-2001B50BC1C2}">
      <dsp:nvSpPr>
        <dsp:cNvPr id="0" name=""/>
        <dsp:cNvSpPr/>
      </dsp:nvSpPr>
      <dsp:spPr>
        <a:xfrm>
          <a:off x="0" y="33737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Accompagnement médical de qualité</a:t>
          </a:r>
          <a:endParaRPr lang="en-US" sz="2800" kern="1200" dirty="0"/>
        </a:p>
      </dsp:txBody>
      <dsp:txXfrm>
        <a:off x="47519" y="3421268"/>
        <a:ext cx="10420562" cy="8784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580BB-DBB9-438D-829B-92F915A35628}">
      <dsp:nvSpPr>
        <dsp:cNvPr id="0" name=""/>
        <dsp:cNvSpPr/>
      </dsp:nvSpPr>
      <dsp:spPr>
        <a:xfrm>
          <a:off x="0" y="41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Faible participation aux conférences (25%)</a:t>
          </a:r>
          <a:endParaRPr lang="en-US" sz="2800" kern="1200" dirty="0"/>
        </a:p>
      </dsp:txBody>
      <dsp:txXfrm>
        <a:off x="47519" y="51668"/>
        <a:ext cx="10420562" cy="878402"/>
      </dsp:txXfrm>
    </dsp:sp>
    <dsp:sp modelId="{A12611D4-6F0F-4A60-8E94-055065FF83DE}">
      <dsp:nvSpPr>
        <dsp:cNvPr id="0" name=""/>
        <dsp:cNvSpPr/>
      </dsp:nvSpPr>
      <dsp:spPr>
        <a:xfrm>
          <a:off x="0" y="11273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Contact lors de l'inclusion à améliorer (55% non contactés)</a:t>
          </a:r>
          <a:endParaRPr lang="en-US" sz="2800" kern="1200" dirty="0"/>
        </a:p>
      </dsp:txBody>
      <dsp:txXfrm>
        <a:off x="47519" y="1174868"/>
        <a:ext cx="10420562" cy="878402"/>
      </dsp:txXfrm>
    </dsp:sp>
    <dsp:sp modelId="{61BBD40F-D238-4E56-A384-AACFA8DC4E3E}">
      <dsp:nvSpPr>
        <dsp:cNvPr id="0" name=""/>
        <dsp:cNvSpPr/>
      </dsp:nvSpPr>
      <dsp:spPr>
        <a:xfrm>
          <a:off x="0" y="22505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Demande récurrente : accès aux replays vidéo</a:t>
          </a:r>
          <a:endParaRPr lang="en-US" sz="2800" kern="1200" dirty="0"/>
        </a:p>
      </dsp:txBody>
      <dsp:txXfrm>
        <a:off x="47519" y="2298068"/>
        <a:ext cx="10420562" cy="878402"/>
      </dsp:txXfrm>
    </dsp:sp>
    <dsp:sp modelId="{3A6ADBB0-B737-49C5-B8BD-42BF1FF877A2}">
      <dsp:nvSpPr>
        <dsp:cNvPr id="0" name=""/>
        <dsp:cNvSpPr/>
      </dsp:nvSpPr>
      <dsp:spPr>
        <a:xfrm>
          <a:off x="0" y="33737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Communication à renforcer avec les familles</a:t>
          </a:r>
          <a:endParaRPr lang="en-US" sz="2800" kern="1200" dirty="0"/>
        </a:p>
      </dsp:txBody>
      <dsp:txXfrm>
        <a:off x="47519" y="3421268"/>
        <a:ext cx="10420562" cy="878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073E0-EC90-9999-A172-D54BE0E27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B52E19-305D-8369-7C51-5CDB1EF62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1A243D-7449-8CA0-BDF2-5C50DDC90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25E35-C73F-08CC-C72D-DD54F46C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08FBC6-6B80-A40F-B7CD-FEEF1434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63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BF29F7-2003-7AF0-A918-DAB6CE44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DFD643-DB9C-40B6-216C-2D2357F2D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359173-E441-29C2-87A3-FD20F0FB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F823DA-13E5-3126-F4C3-01121A4B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66DE55-8CB4-359D-59FE-F79C170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022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6E11362-8569-0E8D-D7A9-92F56D3CC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77A0D25-26E8-F300-AE27-EA7317000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D0E251-8F23-55A1-3A40-90407C3D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91CAC1-DBC7-0709-F003-547B2C174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4F2F-8246-371B-50C4-E569D05C1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63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678F9-ED48-90B8-6021-84BC01B9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D356D9-54F0-8F2D-0189-84A8E932F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339D6-68B2-12AB-4DB8-BB2D88C26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596D3F-645C-0B93-5E0F-53ACF110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CC5B77-8BB7-AF19-1F4D-AF8124C6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0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782B83-12F6-1238-1D89-CBBABB3A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60AAEF-78F4-6C83-E541-81720B0FF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7B2ACB-6531-65B4-5407-712441AC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354B95-EA71-BAE8-F8FA-C03EE65E1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83102A-9A96-76AB-BF85-E5234289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12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86250-5420-6E30-B350-01A6020E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35D648-BAA5-0B32-D9BB-A164D152C4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333F02-9D63-0A76-6309-2F9CCADE5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2E9EA6-2871-1748-9D68-5AECDA0B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32EB11-323E-883A-1728-71C4D4A2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3FA236-D9E0-0871-D6C5-141B6807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77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AAF126-C8D8-4529-C2C8-54DD71765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1C343A-32A7-9764-00C6-109C64687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EB5816-D195-6C15-2CBA-28C7213AF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20524B4-920C-6AD2-72AE-4906B65DD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19BBEA-22D9-21CA-45B2-AB4181915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6ED550-BCBB-BEE0-1FA8-9FE1EE83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87B627-D635-BCD4-3270-F28563EA8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7FCCA7-04BB-E920-0936-E443562E7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87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6DB40F-DE34-6194-98CF-BB9328EBF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6CAE90-C035-480F-4222-7511C665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EEB7367-67F4-CFAB-0BA3-5F20DC4C5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A40A463-F5FA-8CA1-06EC-BA85B6BB3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86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1F2F161-54A4-337D-6B5B-E19BE32B3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0A0A072-DF75-522E-F60E-64DC2373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2E8F83-7CD4-7D82-BC71-87590E4C5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08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4B3850-1CD2-1953-712F-849E95D58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FE72E9-AF5E-B6C5-FB46-F99C19B93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5BB76F-F613-4A84-398D-A86F8AE34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30BCA2-7A5D-5408-9DFD-389949C94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E0A3A7-3F87-FCCA-0464-39D20D2DB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556E16-8B20-8BA9-36C8-8F414710B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5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C06166-865E-BA59-CFEF-477773A52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6F7178-986B-6283-F81D-B37E80DBB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A52BF1-A7E5-8CF1-9AF5-15B8C0A8B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1386D20-1DC1-CC44-1D19-5AF4F317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6D6D8E-7A34-3F85-7593-73B657AD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AEC009-ACAF-24F6-9C2E-8CA6EFA3E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34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170B0D-DCD0-CC9F-3D1E-E0D4A5F18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9D0443-EBF8-2F96-EBC0-03DA5DD1D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537A47-A475-24A6-7DDA-D94C8F344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2E8B50-736E-41E7-BE07-97660F91D243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BA5238-E0BE-4E4C-EEEC-819BFF6A9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0B83EE-072B-BDDF-5754-2F7EDE95E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B8CFEA-DC71-4B5E-9F5E-92908E680E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79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B0DD05-34E0-9926-A3D5-EA84C962E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fr-FR" sz="5200"/>
              <a:t>ENQUÊTE DE SATISFACTION</a:t>
            </a:r>
            <a:br>
              <a:rPr lang="fr-FR" sz="5200"/>
            </a:br>
            <a:r>
              <a:rPr lang="fr-FR" sz="5200"/>
              <a:t>Réseau TAP</a:t>
            </a:r>
            <a:br>
              <a:rPr lang="fr-FR" sz="5200"/>
            </a:br>
            <a:endParaRPr lang="fr-FR" sz="520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6A93A7-6816-B1C3-9644-567465192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Public : Familles </a:t>
            </a:r>
          </a:p>
          <a:p>
            <a:pPr algn="l"/>
            <a:r>
              <a:rPr lang="fr-FR" dirty="0"/>
              <a:t> Année 2025</a:t>
            </a: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45F1E194-0BB3-7E3A-7BB1-AE510DD463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Chat">
            <a:extLst>
              <a:ext uri="{FF2B5EF4-FFF2-40B4-BE49-F238E27FC236}">
                <a16:creationId xmlns:a16="http://schemas.microsoft.com/office/drawing/2014/main" id="{D935FE35-AD20-4DE5-BDA1-456DEDAE6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C30F787-30C6-46EB-5C46-7E4109C3D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03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8878A33-E9EA-B315-1580-6A7D97EA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FR" sz="8000"/>
              <a:t>Chiffes clés</a:t>
            </a:r>
          </a:p>
        </p:txBody>
      </p:sp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Espace réservé du contenu 2">
            <a:extLst>
              <a:ext uri="{FF2B5EF4-FFF2-40B4-BE49-F238E27FC236}">
                <a16:creationId xmlns:a16="http://schemas.microsoft.com/office/drawing/2014/main" id="{34D53B42-2D8B-002E-D673-9EE947F93C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25979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D0E52B67-B5A3-4DC7-5FFE-25CFFF506A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58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673038-EA8C-69CF-0861-E7228D7B0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Qualité de l’accueil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4CED634-38FF-3324-BE67-0FA851585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0995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6B5E93CC-EF93-27E0-395D-5FAFF3DE9B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2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3F6D12-E7DE-9ECB-D037-6C0CE56A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Recommandation du réseau à l’entourage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637D5-A6F1-A281-754E-81EE847AC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🟢 Oui, certainement : 70%</a:t>
            </a:r>
          </a:p>
          <a:p>
            <a:r>
              <a:rPr lang="fr-FR" dirty="0"/>
              <a:t>🟢 Oui, probablement : 15%</a:t>
            </a:r>
          </a:p>
          <a:p>
            <a:r>
              <a:rPr lang="fr-FR" dirty="0"/>
              <a:t>🟠 Non, probablement pas : 10%</a:t>
            </a:r>
          </a:p>
          <a:p>
            <a:r>
              <a:rPr lang="fr-FR" dirty="0"/>
              <a:t>🔴 Non, certainement pas : 5%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56AF140-8762-7295-A787-9B12DABA7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39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28E6054-C3F0-7E5F-1E9F-041F1939F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fr-FR" sz="4800"/>
              <a:t>Participation aux conférences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4111540-EE9D-D0E0-74DE-C238E87B74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144170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D575311C-EBA7-02D5-1DD1-0AD272742C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3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57F609-58A1-4E0E-76A1-4CC51E219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Equipe à l’écoute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37A2AA-1047-91BE-2BF0-8B3A87B6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🟢 Oui, tout à fait : 40%</a:t>
            </a:r>
          </a:p>
          <a:p>
            <a:r>
              <a:rPr lang="fr-FR" dirty="0"/>
              <a:t>🟢 Oui, en partie : 15%</a:t>
            </a:r>
          </a:p>
          <a:p>
            <a:r>
              <a:rPr lang="fr-FR" dirty="0"/>
              <a:t>🟠 Non, pas vraiment : 20%</a:t>
            </a:r>
          </a:p>
          <a:p>
            <a:r>
              <a:rPr lang="fr-FR" dirty="0"/>
              <a:t>⚪ Pas de besoin ressenti : 25%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23666C7-A8E9-E352-4E30-ACE823DBF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4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CB62A4-A345-B6E2-E678-6ED80CEBB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Points forts</a:t>
            </a:r>
            <a:endParaRPr lang="fr-FR" dirty="0"/>
          </a:p>
        </p:txBody>
      </p:sp>
      <p:graphicFrame>
        <p:nvGraphicFramePr>
          <p:cNvPr id="15" name="Espace réservé du contenu 2">
            <a:extLst>
              <a:ext uri="{FF2B5EF4-FFF2-40B4-BE49-F238E27FC236}">
                <a16:creationId xmlns:a16="http://schemas.microsoft.com/office/drawing/2014/main" id="{628D65BA-52E8-3DA9-9C30-B75D0CF202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1711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CE236846-20F6-4EF3-BC01-6E686BB420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3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744AB4-696B-7EAC-9601-2DF0CF97B6AD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FR" dirty="0"/>
              <a:t>Points d’amélioration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95D0FDEB-2602-0E22-8AF3-E43C95F8F9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7156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836E49DE-3362-033B-38A0-6F299CCC07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3800" y="5859024"/>
            <a:ext cx="717753" cy="8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68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57B0933-BFE0-6EA3-ED1F-4D5439E6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fr-FR" sz="4000"/>
              <a:t>Suggestions familles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750473-798D-1457-60F2-AD71EB7A2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fr-FR" sz="2000"/>
              <a:t>💬 "J'aurais aimé pouvoir visionner les conférences en différé"</a:t>
            </a:r>
          </a:p>
          <a:p>
            <a:endParaRPr lang="fr-FR" sz="2000"/>
          </a:p>
          <a:p>
            <a:r>
              <a:rPr lang="fr-FR" sz="2000"/>
              <a:t>💬 "Rappelez les familles"</a:t>
            </a:r>
          </a:p>
          <a:p>
            <a:endParaRPr lang="fr-FR" sz="2000"/>
          </a:p>
          <a:p>
            <a:r>
              <a:rPr lang="fr-FR" sz="2000"/>
              <a:t>💬 "Création de groupes de parole pour parents d'enfants TDAH"</a:t>
            </a:r>
          </a:p>
          <a:p>
            <a:endParaRPr lang="fr-FR" sz="2000"/>
          </a:p>
          <a:p>
            <a:r>
              <a:rPr lang="fr-FR" sz="2000"/>
              <a:t>💬 "Aider les parents à accompagner leurs enfants"</a:t>
            </a:r>
          </a:p>
        </p:txBody>
      </p:sp>
      <p:pic>
        <p:nvPicPr>
          <p:cNvPr id="5" name="Picture 4" descr="Dessin à la craie de personnes de différents sexes">
            <a:extLst>
              <a:ext uri="{FF2B5EF4-FFF2-40B4-BE49-F238E27FC236}">
                <a16:creationId xmlns:a16="http://schemas.microsoft.com/office/drawing/2014/main" id="{9627F8FF-46A3-515D-5731-0CFC596B89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234" r="22365" b="-2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9CB59BF-C78F-01E5-01B3-C5F8E13A2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198" y="5950304"/>
            <a:ext cx="641355" cy="76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474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265</Words>
  <Application>Microsoft Office PowerPoint</Application>
  <PresentationFormat>Grand écran</PresentationFormat>
  <Paragraphs>43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Thème Office</vt:lpstr>
      <vt:lpstr>ENQUÊTE DE SATISFACTION Réseau TAP </vt:lpstr>
      <vt:lpstr>Chiffes clés</vt:lpstr>
      <vt:lpstr>Qualité de l’accueil</vt:lpstr>
      <vt:lpstr>Recommandation du réseau à l’entourage</vt:lpstr>
      <vt:lpstr>Participation aux conférences</vt:lpstr>
      <vt:lpstr>Equipe à l’écoute </vt:lpstr>
      <vt:lpstr>Points forts</vt:lpstr>
      <vt:lpstr>Points d’amélioration</vt:lpstr>
      <vt:lpstr>Suggestions familles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tracy mpaka</dc:creator>
  <cp:lastModifiedBy>tracy mpaka</cp:lastModifiedBy>
  <cp:revision>1</cp:revision>
  <dcterms:created xsi:type="dcterms:W3CDTF">2026-04-28T10:54:15Z</dcterms:created>
  <dcterms:modified xsi:type="dcterms:W3CDTF">2026-05-12T18:28:38Z</dcterms:modified>
</cp:coreProperties>
</file>